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7"/>
  </p:notesMasterIdLst>
  <p:sldIdLst>
    <p:sldId id="257" r:id="rId2"/>
    <p:sldId id="258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70" r:id="rId11"/>
    <p:sldId id="272" r:id="rId12"/>
    <p:sldId id="271" r:id="rId13"/>
    <p:sldId id="273" r:id="rId14"/>
    <p:sldId id="27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78" r:id="rId23"/>
    <p:sldId id="279" r:id="rId24"/>
    <p:sldId id="287" r:id="rId25"/>
    <p:sldId id="292" r:id="rId26"/>
    <p:sldId id="289" r:id="rId27"/>
    <p:sldId id="290" r:id="rId28"/>
    <p:sldId id="288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59" r:id="rId38"/>
    <p:sldId id="312" r:id="rId39"/>
    <p:sldId id="308" r:id="rId40"/>
    <p:sldId id="305" r:id="rId41"/>
    <p:sldId id="306" r:id="rId42"/>
    <p:sldId id="307" r:id="rId43"/>
    <p:sldId id="309" r:id="rId44"/>
    <p:sldId id="310" r:id="rId45"/>
    <p:sldId id="31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9" autoAdjust="0"/>
    <p:restoredTop sz="79100" autoAdjust="0"/>
  </p:normalViewPr>
  <p:slideViewPr>
    <p:cSldViewPr snapToGrid="0" snapToObjects="1">
      <p:cViewPr varScale="1">
        <p:scale>
          <a:sx n="73" d="100"/>
          <a:sy n="73" d="100"/>
        </p:scale>
        <p:origin x="20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DFCB07-F638-214B-9573-AD1A865D5277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1F68E1-8D0A-7D49-99C8-6D089FD39C90}">
      <dgm:prSet/>
      <dgm:spPr/>
      <dgm:t>
        <a:bodyPr/>
        <a:lstStyle/>
        <a:p>
          <a:pPr rtl="0"/>
          <a:r>
            <a:rPr lang="en-US" smtClean="0"/>
            <a:t>Post Office Protocol (POP3)</a:t>
          </a:r>
          <a:endParaRPr lang="en-US"/>
        </a:p>
      </dgm:t>
    </dgm:pt>
    <dgm:pt modelId="{319BDB24-513A-BB49-8927-1F8F7727FB27}" type="parTrans" cxnId="{7627D0CB-E168-5C45-98E6-7838E5D08E03}">
      <dgm:prSet/>
      <dgm:spPr/>
      <dgm:t>
        <a:bodyPr/>
        <a:lstStyle/>
        <a:p>
          <a:endParaRPr lang="en-US"/>
        </a:p>
      </dgm:t>
    </dgm:pt>
    <dgm:pt modelId="{11046D8E-6FA5-8840-A307-BDB52769AB68}" type="sibTrans" cxnId="{7627D0CB-E168-5C45-98E6-7838E5D08E03}">
      <dgm:prSet/>
      <dgm:spPr/>
      <dgm:t>
        <a:bodyPr/>
        <a:lstStyle/>
        <a:p>
          <a:endParaRPr lang="en-US"/>
        </a:p>
      </dgm:t>
    </dgm:pt>
    <dgm:pt modelId="{92DBA66C-A206-B944-90D9-750239B0A52F}">
      <dgm:prSet/>
      <dgm:spPr/>
      <dgm:t>
        <a:bodyPr/>
        <a:lstStyle/>
        <a:p>
          <a:pPr rtl="0"/>
          <a:r>
            <a:rPr lang="en-US" smtClean="0"/>
            <a:t>Allows an e-mail client to download an e-mail from an e-mail server</a:t>
          </a:r>
          <a:endParaRPr lang="en-US"/>
        </a:p>
      </dgm:t>
    </dgm:pt>
    <dgm:pt modelId="{8D8275C3-FBEA-4941-BC0E-F88FD84101A2}" type="parTrans" cxnId="{9DD2A743-A7D6-AB42-8BAC-3566339705A1}">
      <dgm:prSet/>
      <dgm:spPr/>
      <dgm:t>
        <a:bodyPr/>
        <a:lstStyle/>
        <a:p>
          <a:endParaRPr lang="en-US"/>
        </a:p>
      </dgm:t>
    </dgm:pt>
    <dgm:pt modelId="{26CDD539-E5EB-234D-91E8-69658F09B80C}" type="sibTrans" cxnId="{9DD2A743-A7D6-AB42-8BAC-3566339705A1}">
      <dgm:prSet/>
      <dgm:spPr/>
      <dgm:t>
        <a:bodyPr/>
        <a:lstStyle/>
        <a:p>
          <a:endParaRPr lang="en-US"/>
        </a:p>
      </dgm:t>
    </dgm:pt>
    <dgm:pt modelId="{DADCEFBB-6E10-304C-A105-5C3E2D266844}">
      <dgm:prSet/>
      <dgm:spPr/>
      <dgm:t>
        <a:bodyPr/>
        <a:lstStyle/>
        <a:p>
          <a:pPr rtl="0"/>
          <a:r>
            <a:rPr lang="en-US" smtClean="0"/>
            <a:t>Connects via TCP/IP to the server</a:t>
          </a:r>
          <a:endParaRPr lang="en-US"/>
        </a:p>
      </dgm:t>
    </dgm:pt>
    <dgm:pt modelId="{D392E6D1-E69E-F74F-8421-F775D77F388A}" type="parTrans" cxnId="{E6865444-E593-F548-9CF9-EE8C89B2DD79}">
      <dgm:prSet/>
      <dgm:spPr/>
      <dgm:t>
        <a:bodyPr/>
        <a:lstStyle/>
        <a:p>
          <a:endParaRPr lang="en-US"/>
        </a:p>
      </dgm:t>
    </dgm:pt>
    <dgm:pt modelId="{C61BB696-E867-B445-982D-6B0713C1ECE9}" type="sibTrans" cxnId="{E6865444-E593-F548-9CF9-EE8C89B2DD79}">
      <dgm:prSet/>
      <dgm:spPr/>
      <dgm:t>
        <a:bodyPr/>
        <a:lstStyle/>
        <a:p>
          <a:endParaRPr lang="en-US"/>
        </a:p>
      </dgm:t>
    </dgm:pt>
    <dgm:pt modelId="{6CCA0C60-3706-6249-B26B-5D74785C2D61}">
      <dgm:prSet/>
      <dgm:spPr/>
      <dgm:t>
        <a:bodyPr/>
        <a:lstStyle/>
        <a:p>
          <a:pPr rtl="0"/>
          <a:r>
            <a:rPr lang="en-US" smtClean="0"/>
            <a:t>Internet Mail Access Protocol (IMAP)</a:t>
          </a:r>
          <a:endParaRPr lang="en-US"/>
        </a:p>
      </dgm:t>
    </dgm:pt>
    <dgm:pt modelId="{32B76B4D-6AC2-7546-B7A8-A02936882BFF}" type="parTrans" cxnId="{EBDFBAEF-464B-7A40-8D48-4B4FDB350574}">
      <dgm:prSet/>
      <dgm:spPr/>
      <dgm:t>
        <a:bodyPr/>
        <a:lstStyle/>
        <a:p>
          <a:endParaRPr lang="en-US"/>
        </a:p>
      </dgm:t>
    </dgm:pt>
    <dgm:pt modelId="{2BCC0D1D-DBA8-A941-BA08-B53E6C1F58F0}" type="sibTrans" cxnId="{EBDFBAEF-464B-7A40-8D48-4B4FDB350574}">
      <dgm:prSet/>
      <dgm:spPr/>
      <dgm:t>
        <a:bodyPr/>
        <a:lstStyle/>
        <a:p>
          <a:endParaRPr lang="en-US"/>
        </a:p>
      </dgm:t>
    </dgm:pt>
    <dgm:pt modelId="{45B81656-447F-204D-91C8-E8008E06EBDC}">
      <dgm:prSet/>
      <dgm:spPr/>
      <dgm:t>
        <a:bodyPr/>
        <a:lstStyle/>
        <a:p>
          <a:pPr rtl="0"/>
          <a:r>
            <a:rPr lang="en-US" smtClean="0"/>
            <a:t>Provides stronger authentication than POP3 and provides other functions not supported by POP3</a:t>
          </a:r>
          <a:endParaRPr lang="en-US"/>
        </a:p>
      </dgm:t>
    </dgm:pt>
    <dgm:pt modelId="{A7C3710C-6D3C-644B-86F2-9279EF7A741D}" type="parTrans" cxnId="{1D36C8B9-331B-274A-B23D-E9A2551751D7}">
      <dgm:prSet/>
      <dgm:spPr/>
      <dgm:t>
        <a:bodyPr/>
        <a:lstStyle/>
        <a:p>
          <a:endParaRPr lang="en-US"/>
        </a:p>
      </dgm:t>
    </dgm:pt>
    <dgm:pt modelId="{3E8C0867-99A3-FA42-A9A3-027407E5A6A6}" type="sibTrans" cxnId="{1D36C8B9-331B-274A-B23D-E9A2551751D7}">
      <dgm:prSet/>
      <dgm:spPr/>
      <dgm:t>
        <a:bodyPr/>
        <a:lstStyle/>
        <a:p>
          <a:endParaRPr lang="en-US"/>
        </a:p>
      </dgm:t>
    </dgm:pt>
    <dgm:pt modelId="{322184F5-03AA-1540-8BC5-42AD4DAAF436}">
      <dgm:prSet/>
      <dgm:spPr/>
      <dgm:t>
        <a:bodyPr/>
        <a:lstStyle/>
        <a:p>
          <a:pPr rtl="0"/>
          <a:r>
            <a:rPr lang="en-US" smtClean="0"/>
            <a:t>Simple Mail Transfer Protocol (SMTP)</a:t>
          </a:r>
          <a:endParaRPr lang="en-US"/>
        </a:p>
      </dgm:t>
    </dgm:pt>
    <dgm:pt modelId="{82D727CF-E625-A645-8621-7DC0FE440F8A}" type="parTrans" cxnId="{D9B60A0D-1A8F-6146-BE0B-80A2A536DCD9}">
      <dgm:prSet/>
      <dgm:spPr/>
      <dgm:t>
        <a:bodyPr/>
        <a:lstStyle/>
        <a:p>
          <a:endParaRPr lang="en-US"/>
        </a:p>
      </dgm:t>
    </dgm:pt>
    <dgm:pt modelId="{06C2FEF5-22A5-1A41-BB40-9AF674F3FDBB}" type="sibTrans" cxnId="{D9B60A0D-1A8F-6146-BE0B-80A2A536DCD9}">
      <dgm:prSet/>
      <dgm:spPr/>
      <dgm:t>
        <a:bodyPr/>
        <a:lstStyle/>
        <a:p>
          <a:endParaRPr lang="en-US"/>
        </a:p>
      </dgm:t>
    </dgm:pt>
    <dgm:pt modelId="{02A46D1B-5AB8-8447-A6C9-0BABA9E8067A}">
      <dgm:prSet/>
      <dgm:spPr/>
      <dgm:t>
        <a:bodyPr/>
        <a:lstStyle/>
        <a:p>
          <a:pPr rtl="0"/>
          <a:r>
            <a:rPr lang="en-US" smtClean="0"/>
            <a:t>Protocol used for transfer of mail from a user agent to an MTA and from one MTA to another</a:t>
          </a:r>
          <a:endParaRPr lang="en-US"/>
        </a:p>
      </dgm:t>
    </dgm:pt>
    <dgm:pt modelId="{C9E9C022-3B9F-1546-84C7-53B8429BE84F}" type="parTrans" cxnId="{CC3DDBE4-B0E0-7241-B235-745C0722C411}">
      <dgm:prSet/>
      <dgm:spPr/>
      <dgm:t>
        <a:bodyPr/>
        <a:lstStyle/>
        <a:p>
          <a:endParaRPr lang="en-US"/>
        </a:p>
      </dgm:t>
    </dgm:pt>
    <dgm:pt modelId="{42E1FA67-50EB-DA46-871D-9ACD290E0EE0}" type="sibTrans" cxnId="{CC3DDBE4-B0E0-7241-B235-745C0722C411}">
      <dgm:prSet/>
      <dgm:spPr/>
      <dgm:t>
        <a:bodyPr/>
        <a:lstStyle/>
        <a:p>
          <a:endParaRPr lang="en-US"/>
        </a:p>
      </dgm:t>
    </dgm:pt>
    <dgm:pt modelId="{7E145C5E-9951-E844-B3DE-8ED342E877BD}">
      <dgm:prSet/>
      <dgm:spPr/>
      <dgm:t>
        <a:bodyPr/>
        <a:lstStyle/>
        <a:p>
          <a:pPr rtl="0"/>
          <a:r>
            <a:rPr lang="en-US" smtClean="0"/>
            <a:t>Multipurpose Internet Mail Extensions (MIME)</a:t>
          </a:r>
          <a:endParaRPr lang="en-US"/>
        </a:p>
      </dgm:t>
    </dgm:pt>
    <dgm:pt modelId="{BD24D8AC-7982-F14F-AB65-D2C4B0503686}" type="parTrans" cxnId="{5F192EAF-9024-1C4F-9D7B-45A1350D3698}">
      <dgm:prSet/>
      <dgm:spPr/>
      <dgm:t>
        <a:bodyPr/>
        <a:lstStyle/>
        <a:p>
          <a:endParaRPr lang="en-US"/>
        </a:p>
      </dgm:t>
    </dgm:pt>
    <dgm:pt modelId="{E6334282-7F02-554C-B07B-0D4B32C93F2C}" type="sibTrans" cxnId="{5F192EAF-9024-1C4F-9D7B-45A1350D3698}">
      <dgm:prSet/>
      <dgm:spPr/>
      <dgm:t>
        <a:bodyPr/>
        <a:lstStyle/>
        <a:p>
          <a:endParaRPr lang="en-US"/>
        </a:p>
      </dgm:t>
    </dgm:pt>
    <dgm:pt modelId="{A4A69B56-E5F9-3B4F-A62D-49043F1FBE46}">
      <dgm:prSet/>
      <dgm:spPr/>
      <dgm:t>
        <a:bodyPr/>
        <a:lstStyle/>
        <a:p>
          <a:pPr rtl="0"/>
          <a:r>
            <a:rPr lang="en-US" smtClean="0"/>
            <a:t>Supplements SMTP and allows the encapsulation of multimedia messages inside of a standard SMTP message</a:t>
          </a:r>
          <a:endParaRPr lang="en-US"/>
        </a:p>
      </dgm:t>
    </dgm:pt>
    <dgm:pt modelId="{6F130CD1-5219-2F48-808D-70D46EB2D2DB}" type="parTrans" cxnId="{4EEF3994-ED97-2347-BF19-3728265DD5D5}">
      <dgm:prSet/>
      <dgm:spPr/>
      <dgm:t>
        <a:bodyPr/>
        <a:lstStyle/>
        <a:p>
          <a:endParaRPr lang="en-US"/>
        </a:p>
      </dgm:t>
    </dgm:pt>
    <dgm:pt modelId="{47988031-7C9B-294A-94B6-E9D644F61421}" type="sibTrans" cxnId="{4EEF3994-ED97-2347-BF19-3728265DD5D5}">
      <dgm:prSet/>
      <dgm:spPr/>
      <dgm:t>
        <a:bodyPr/>
        <a:lstStyle/>
        <a:p>
          <a:endParaRPr lang="en-US"/>
        </a:p>
      </dgm:t>
    </dgm:pt>
    <dgm:pt modelId="{39E07944-4462-4744-B8E5-C1246F05A082}" type="pres">
      <dgm:prSet presAssocID="{24DFCB07-F638-214B-9573-AD1A865D527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01DC047-663F-F34A-B212-0CB1391B04E2}" type="pres">
      <dgm:prSet presAssocID="{8C1F68E1-8D0A-7D49-99C8-6D089FD39C90}" presName="linNode" presStyleCnt="0"/>
      <dgm:spPr/>
    </dgm:pt>
    <dgm:pt modelId="{3A5F25E3-AC4D-0F4A-B484-80F8FCD9384A}" type="pres">
      <dgm:prSet presAssocID="{8C1F68E1-8D0A-7D49-99C8-6D089FD39C90}" presName="parent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C36A7-8904-6D43-A181-4CF2CBCD4225}" type="pres">
      <dgm:prSet presAssocID="{8C1F68E1-8D0A-7D49-99C8-6D089FD39C90}" presName="childShp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FF688-DDF7-4543-9B0E-5A6D1C9E80F2}" type="pres">
      <dgm:prSet presAssocID="{11046D8E-6FA5-8840-A307-BDB52769AB68}" presName="spacing" presStyleCnt="0"/>
      <dgm:spPr/>
    </dgm:pt>
    <dgm:pt modelId="{72BD4D2D-CB07-FD4A-82E6-6FFEC47EFFE3}" type="pres">
      <dgm:prSet presAssocID="{6CCA0C60-3706-6249-B26B-5D74785C2D61}" presName="linNode" presStyleCnt="0"/>
      <dgm:spPr/>
    </dgm:pt>
    <dgm:pt modelId="{1C633010-C972-CA40-A9F6-B74B3308F1B6}" type="pres">
      <dgm:prSet presAssocID="{6CCA0C60-3706-6249-B26B-5D74785C2D61}" presName="parent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A8D94-6311-AE4F-AE68-9BE1B115A753}" type="pres">
      <dgm:prSet presAssocID="{6CCA0C60-3706-6249-B26B-5D74785C2D61}" presName="childShp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33ED2-F7F5-9D4B-88A4-E094FC78DEAC}" type="pres">
      <dgm:prSet presAssocID="{2BCC0D1D-DBA8-A941-BA08-B53E6C1F58F0}" presName="spacing" presStyleCnt="0"/>
      <dgm:spPr/>
    </dgm:pt>
    <dgm:pt modelId="{A2916385-A6B5-5241-BE2E-B1A8242B0F10}" type="pres">
      <dgm:prSet presAssocID="{322184F5-03AA-1540-8BC5-42AD4DAAF436}" presName="linNode" presStyleCnt="0"/>
      <dgm:spPr/>
    </dgm:pt>
    <dgm:pt modelId="{4401342B-79C2-1B42-ACB2-73E1B93BF4CB}" type="pres">
      <dgm:prSet presAssocID="{322184F5-03AA-1540-8BC5-42AD4DAAF436}" presName="parent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A994D-9F7B-404B-A679-FF5E97CECEC5}" type="pres">
      <dgm:prSet presAssocID="{322184F5-03AA-1540-8BC5-42AD4DAAF436}" presName="childShp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BB4C9-E4BF-DB44-A7BB-DD58751CADDC}" type="pres">
      <dgm:prSet presAssocID="{06C2FEF5-22A5-1A41-BB40-9AF674F3FDBB}" presName="spacing" presStyleCnt="0"/>
      <dgm:spPr/>
    </dgm:pt>
    <dgm:pt modelId="{12B84CC8-4AC8-404C-82C3-E91AE3CC0C5C}" type="pres">
      <dgm:prSet presAssocID="{7E145C5E-9951-E844-B3DE-8ED342E877BD}" presName="linNode" presStyleCnt="0"/>
      <dgm:spPr/>
    </dgm:pt>
    <dgm:pt modelId="{EACA5CF8-6B4F-CC4D-93EC-32E9AC19BC37}" type="pres">
      <dgm:prSet presAssocID="{7E145C5E-9951-E844-B3DE-8ED342E877BD}" presName="parent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D920A-03E9-F74E-A97F-94FD2F3E3313}" type="pres">
      <dgm:prSet presAssocID="{7E145C5E-9951-E844-B3DE-8ED342E877BD}" presName="childShp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D2A743-A7D6-AB42-8BAC-3566339705A1}" srcId="{8C1F68E1-8D0A-7D49-99C8-6D089FD39C90}" destId="{92DBA66C-A206-B944-90D9-750239B0A52F}" srcOrd="0" destOrd="0" parTransId="{8D8275C3-FBEA-4941-BC0E-F88FD84101A2}" sibTransId="{26CDD539-E5EB-234D-91E8-69658F09B80C}"/>
    <dgm:cxn modelId="{3FCA6B83-AD46-E74E-B8A2-4DDD4F2F19EB}" type="presOf" srcId="{02A46D1B-5AB8-8447-A6C9-0BABA9E8067A}" destId="{0A7A994D-9F7B-404B-A679-FF5E97CECEC5}" srcOrd="0" destOrd="0" presId="urn:microsoft.com/office/officeart/2005/8/layout/vList6"/>
    <dgm:cxn modelId="{65BB5AA2-A2D1-8942-87FA-936A64DB7D0E}" type="presOf" srcId="{8C1F68E1-8D0A-7D49-99C8-6D089FD39C90}" destId="{3A5F25E3-AC4D-0F4A-B484-80F8FCD9384A}" srcOrd="0" destOrd="0" presId="urn:microsoft.com/office/officeart/2005/8/layout/vList6"/>
    <dgm:cxn modelId="{E6865444-E593-F548-9CF9-EE8C89B2DD79}" srcId="{8C1F68E1-8D0A-7D49-99C8-6D089FD39C90}" destId="{DADCEFBB-6E10-304C-A105-5C3E2D266844}" srcOrd="1" destOrd="0" parTransId="{D392E6D1-E69E-F74F-8421-F775D77F388A}" sibTransId="{C61BB696-E867-B445-982D-6B0713C1ECE9}"/>
    <dgm:cxn modelId="{C52A0D4A-C655-4F4B-8FD3-9C8FA7590DF3}" type="presOf" srcId="{45B81656-447F-204D-91C8-E8008E06EBDC}" destId="{CF7A8D94-6311-AE4F-AE68-9BE1B115A753}" srcOrd="0" destOrd="0" presId="urn:microsoft.com/office/officeart/2005/8/layout/vList6"/>
    <dgm:cxn modelId="{D9B60A0D-1A8F-6146-BE0B-80A2A536DCD9}" srcId="{24DFCB07-F638-214B-9573-AD1A865D5277}" destId="{322184F5-03AA-1540-8BC5-42AD4DAAF436}" srcOrd="2" destOrd="0" parTransId="{82D727CF-E625-A645-8621-7DC0FE440F8A}" sibTransId="{06C2FEF5-22A5-1A41-BB40-9AF674F3FDBB}"/>
    <dgm:cxn modelId="{2612B389-FB66-E144-AC98-D9A3EF5AB2BB}" type="presOf" srcId="{7E145C5E-9951-E844-B3DE-8ED342E877BD}" destId="{EACA5CF8-6B4F-CC4D-93EC-32E9AC19BC37}" srcOrd="0" destOrd="0" presId="urn:microsoft.com/office/officeart/2005/8/layout/vList6"/>
    <dgm:cxn modelId="{4EEF3994-ED97-2347-BF19-3728265DD5D5}" srcId="{7E145C5E-9951-E844-B3DE-8ED342E877BD}" destId="{A4A69B56-E5F9-3B4F-A62D-49043F1FBE46}" srcOrd="0" destOrd="0" parTransId="{6F130CD1-5219-2F48-808D-70D46EB2D2DB}" sibTransId="{47988031-7C9B-294A-94B6-E9D644F61421}"/>
    <dgm:cxn modelId="{5F192EAF-9024-1C4F-9D7B-45A1350D3698}" srcId="{24DFCB07-F638-214B-9573-AD1A865D5277}" destId="{7E145C5E-9951-E844-B3DE-8ED342E877BD}" srcOrd="3" destOrd="0" parTransId="{BD24D8AC-7982-F14F-AB65-D2C4B0503686}" sibTransId="{E6334282-7F02-554C-B07B-0D4B32C93F2C}"/>
    <dgm:cxn modelId="{9EC31DDF-DCC1-4747-94B7-E57C0DA6A688}" type="presOf" srcId="{24DFCB07-F638-214B-9573-AD1A865D5277}" destId="{39E07944-4462-4744-B8E5-C1246F05A082}" srcOrd="0" destOrd="0" presId="urn:microsoft.com/office/officeart/2005/8/layout/vList6"/>
    <dgm:cxn modelId="{1D36C8B9-331B-274A-B23D-E9A2551751D7}" srcId="{6CCA0C60-3706-6249-B26B-5D74785C2D61}" destId="{45B81656-447F-204D-91C8-E8008E06EBDC}" srcOrd="0" destOrd="0" parTransId="{A7C3710C-6D3C-644B-86F2-9279EF7A741D}" sibTransId="{3E8C0867-99A3-FA42-A9A3-027407E5A6A6}"/>
    <dgm:cxn modelId="{F1AFCCA0-4207-D849-8117-1524452309C3}" type="presOf" srcId="{322184F5-03AA-1540-8BC5-42AD4DAAF436}" destId="{4401342B-79C2-1B42-ACB2-73E1B93BF4CB}" srcOrd="0" destOrd="0" presId="urn:microsoft.com/office/officeart/2005/8/layout/vList6"/>
    <dgm:cxn modelId="{FB911149-8AF9-A54E-BCB0-C2EDA27826A1}" type="presOf" srcId="{6CCA0C60-3706-6249-B26B-5D74785C2D61}" destId="{1C633010-C972-CA40-A9F6-B74B3308F1B6}" srcOrd="0" destOrd="0" presId="urn:microsoft.com/office/officeart/2005/8/layout/vList6"/>
    <dgm:cxn modelId="{7627D0CB-E168-5C45-98E6-7838E5D08E03}" srcId="{24DFCB07-F638-214B-9573-AD1A865D5277}" destId="{8C1F68E1-8D0A-7D49-99C8-6D089FD39C90}" srcOrd="0" destOrd="0" parTransId="{319BDB24-513A-BB49-8927-1F8F7727FB27}" sibTransId="{11046D8E-6FA5-8840-A307-BDB52769AB68}"/>
    <dgm:cxn modelId="{0AAA8F6B-68DE-C541-898B-4BFA0A92FD31}" type="presOf" srcId="{DADCEFBB-6E10-304C-A105-5C3E2D266844}" destId="{CC9C36A7-8904-6D43-A181-4CF2CBCD4225}" srcOrd="0" destOrd="1" presId="urn:microsoft.com/office/officeart/2005/8/layout/vList6"/>
    <dgm:cxn modelId="{CC3DDBE4-B0E0-7241-B235-745C0722C411}" srcId="{322184F5-03AA-1540-8BC5-42AD4DAAF436}" destId="{02A46D1B-5AB8-8447-A6C9-0BABA9E8067A}" srcOrd="0" destOrd="0" parTransId="{C9E9C022-3B9F-1546-84C7-53B8429BE84F}" sibTransId="{42E1FA67-50EB-DA46-871D-9ACD290E0EE0}"/>
    <dgm:cxn modelId="{5214D101-FCDD-4D42-927F-7D43A1471552}" type="presOf" srcId="{92DBA66C-A206-B944-90D9-750239B0A52F}" destId="{CC9C36A7-8904-6D43-A181-4CF2CBCD4225}" srcOrd="0" destOrd="0" presId="urn:microsoft.com/office/officeart/2005/8/layout/vList6"/>
    <dgm:cxn modelId="{EBDFBAEF-464B-7A40-8D48-4B4FDB350574}" srcId="{24DFCB07-F638-214B-9573-AD1A865D5277}" destId="{6CCA0C60-3706-6249-B26B-5D74785C2D61}" srcOrd="1" destOrd="0" parTransId="{32B76B4D-6AC2-7546-B7A8-A02936882BFF}" sibTransId="{2BCC0D1D-DBA8-A941-BA08-B53E6C1F58F0}"/>
    <dgm:cxn modelId="{DF3F727B-B2D2-7F4A-AEA4-5AA42BE29381}" type="presOf" srcId="{A4A69B56-E5F9-3B4F-A62D-49043F1FBE46}" destId="{237D920A-03E9-F74E-A97F-94FD2F3E3313}" srcOrd="0" destOrd="0" presId="urn:microsoft.com/office/officeart/2005/8/layout/vList6"/>
    <dgm:cxn modelId="{74681A35-EE1C-6C4C-996D-9A79C7FF9D09}" type="presParOf" srcId="{39E07944-4462-4744-B8E5-C1246F05A082}" destId="{401DC047-663F-F34A-B212-0CB1391B04E2}" srcOrd="0" destOrd="0" presId="urn:microsoft.com/office/officeart/2005/8/layout/vList6"/>
    <dgm:cxn modelId="{C04D4F21-8A95-A448-B200-56A030888B62}" type="presParOf" srcId="{401DC047-663F-F34A-B212-0CB1391B04E2}" destId="{3A5F25E3-AC4D-0F4A-B484-80F8FCD9384A}" srcOrd="0" destOrd="0" presId="urn:microsoft.com/office/officeart/2005/8/layout/vList6"/>
    <dgm:cxn modelId="{AD7C57DC-5F39-D249-AF4F-2FA1307BFA13}" type="presParOf" srcId="{401DC047-663F-F34A-B212-0CB1391B04E2}" destId="{CC9C36A7-8904-6D43-A181-4CF2CBCD4225}" srcOrd="1" destOrd="0" presId="urn:microsoft.com/office/officeart/2005/8/layout/vList6"/>
    <dgm:cxn modelId="{B3E07AAD-4B1C-4A4E-BEAA-1A941E826978}" type="presParOf" srcId="{39E07944-4462-4744-B8E5-C1246F05A082}" destId="{B6CFF688-DDF7-4543-9B0E-5A6D1C9E80F2}" srcOrd="1" destOrd="0" presId="urn:microsoft.com/office/officeart/2005/8/layout/vList6"/>
    <dgm:cxn modelId="{3CF0C65D-3752-E344-9B1C-734B0D2539ED}" type="presParOf" srcId="{39E07944-4462-4744-B8E5-C1246F05A082}" destId="{72BD4D2D-CB07-FD4A-82E6-6FFEC47EFFE3}" srcOrd="2" destOrd="0" presId="urn:microsoft.com/office/officeart/2005/8/layout/vList6"/>
    <dgm:cxn modelId="{FFF27FF7-3CCE-684F-93A0-0F238F0A0E47}" type="presParOf" srcId="{72BD4D2D-CB07-FD4A-82E6-6FFEC47EFFE3}" destId="{1C633010-C972-CA40-A9F6-B74B3308F1B6}" srcOrd="0" destOrd="0" presId="urn:microsoft.com/office/officeart/2005/8/layout/vList6"/>
    <dgm:cxn modelId="{E93BABF5-FB48-C449-8C4B-825909C28385}" type="presParOf" srcId="{72BD4D2D-CB07-FD4A-82E6-6FFEC47EFFE3}" destId="{CF7A8D94-6311-AE4F-AE68-9BE1B115A753}" srcOrd="1" destOrd="0" presId="urn:microsoft.com/office/officeart/2005/8/layout/vList6"/>
    <dgm:cxn modelId="{770CE3F9-E333-D943-859C-2C3CBB6D5755}" type="presParOf" srcId="{39E07944-4462-4744-B8E5-C1246F05A082}" destId="{C6533ED2-F7F5-9D4B-88A4-E094FC78DEAC}" srcOrd="3" destOrd="0" presId="urn:microsoft.com/office/officeart/2005/8/layout/vList6"/>
    <dgm:cxn modelId="{710934D6-770A-2044-83BF-AA6037526408}" type="presParOf" srcId="{39E07944-4462-4744-B8E5-C1246F05A082}" destId="{A2916385-A6B5-5241-BE2E-B1A8242B0F10}" srcOrd="4" destOrd="0" presId="urn:microsoft.com/office/officeart/2005/8/layout/vList6"/>
    <dgm:cxn modelId="{05831FDC-2E19-6D49-81A7-F38A1CF3B20B}" type="presParOf" srcId="{A2916385-A6B5-5241-BE2E-B1A8242B0F10}" destId="{4401342B-79C2-1B42-ACB2-73E1B93BF4CB}" srcOrd="0" destOrd="0" presId="urn:microsoft.com/office/officeart/2005/8/layout/vList6"/>
    <dgm:cxn modelId="{1D49692E-AA79-CB47-AE6F-B233AEA0DB43}" type="presParOf" srcId="{A2916385-A6B5-5241-BE2E-B1A8242B0F10}" destId="{0A7A994D-9F7B-404B-A679-FF5E97CECEC5}" srcOrd="1" destOrd="0" presId="urn:microsoft.com/office/officeart/2005/8/layout/vList6"/>
    <dgm:cxn modelId="{8C827A01-A585-C344-952E-14A07106F75B}" type="presParOf" srcId="{39E07944-4462-4744-B8E5-C1246F05A082}" destId="{A7EBB4C9-E4BF-DB44-A7BB-DD58751CADDC}" srcOrd="5" destOrd="0" presId="urn:microsoft.com/office/officeart/2005/8/layout/vList6"/>
    <dgm:cxn modelId="{D638F0C2-1F35-9747-930F-FCEA81858700}" type="presParOf" srcId="{39E07944-4462-4744-B8E5-C1246F05A082}" destId="{12B84CC8-4AC8-404C-82C3-E91AE3CC0C5C}" srcOrd="6" destOrd="0" presId="urn:microsoft.com/office/officeart/2005/8/layout/vList6"/>
    <dgm:cxn modelId="{8CEDE8B9-E196-C04C-B786-A1E233FF6EFD}" type="presParOf" srcId="{12B84CC8-4AC8-404C-82C3-E91AE3CC0C5C}" destId="{EACA5CF8-6B4F-CC4D-93EC-32E9AC19BC37}" srcOrd="0" destOrd="0" presId="urn:microsoft.com/office/officeart/2005/8/layout/vList6"/>
    <dgm:cxn modelId="{776010DA-0BA1-464B-AC49-D5705EAF941F}" type="presParOf" srcId="{12B84CC8-4AC8-404C-82C3-E91AE3CC0C5C}" destId="{237D920A-03E9-F74E-A97F-94FD2F3E331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8C39FC-EF44-D646-8724-85C5CEDE11BB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CA4DDE-4946-9243-B08C-6DC515500A17}">
      <dgm:prSet phldrT="[Text]"/>
      <dgm:spPr/>
      <dgm:t>
        <a:bodyPr/>
        <a:lstStyle/>
        <a:p>
          <a:r>
            <a:rPr lang="en-US" dirty="0" smtClean="0"/>
            <a:t>Messages</a:t>
          </a:r>
          <a:endParaRPr lang="en-US" dirty="0"/>
        </a:p>
      </dgm:t>
    </dgm:pt>
    <dgm:pt modelId="{7FA5FA7E-898F-CA4A-A139-94C598F03F37}" type="parTrans" cxnId="{FFCB1400-CE08-E548-BBD4-2FCBB2635523}">
      <dgm:prSet/>
      <dgm:spPr/>
      <dgm:t>
        <a:bodyPr/>
        <a:lstStyle/>
        <a:p>
          <a:endParaRPr lang="en-US"/>
        </a:p>
      </dgm:t>
    </dgm:pt>
    <dgm:pt modelId="{3CC3EF00-A89C-FA43-9B21-30A1E28682E1}" type="sibTrans" cxnId="{FFCB1400-CE08-E548-BBD4-2FCBB2635523}">
      <dgm:prSet/>
      <dgm:spPr/>
      <dgm:t>
        <a:bodyPr/>
        <a:lstStyle/>
        <a:p>
          <a:endParaRPr lang="en-US"/>
        </a:p>
      </dgm:t>
    </dgm:pt>
    <dgm:pt modelId="{D718A710-8D35-134D-BD83-B84EAC4CC5A9}">
      <dgm:prSet custT="1"/>
      <dgm:spPr/>
      <dgm:t>
        <a:bodyPr/>
        <a:lstStyle/>
        <a:p>
          <a:r>
            <a:rPr lang="en-US" sz="1300" dirty="0" smtClean="0"/>
            <a:t>Contains whatever information is needed to accomplish transmission and delivery</a:t>
          </a:r>
        </a:p>
      </dgm:t>
    </dgm:pt>
    <dgm:pt modelId="{C8A4BDF8-7272-2B4E-B804-F783E8AB27A3}" type="parTrans" cxnId="{08F115F1-3B59-D242-AFB0-376FD9F0C28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8A87748-EB84-924E-9951-1C787202F830}" type="sibTrans" cxnId="{08F115F1-3B59-D242-AFB0-376FD9F0C28B}">
      <dgm:prSet/>
      <dgm:spPr/>
      <dgm:t>
        <a:bodyPr/>
        <a:lstStyle/>
        <a:p>
          <a:endParaRPr lang="en-US"/>
        </a:p>
      </dgm:t>
    </dgm:pt>
    <dgm:pt modelId="{40C09F56-C800-634C-BB0C-14D9C6BAB6EF}">
      <dgm:prSet custT="1"/>
      <dgm:spPr/>
      <dgm:t>
        <a:bodyPr/>
        <a:lstStyle/>
        <a:p>
          <a:r>
            <a:rPr lang="en-US" sz="1300" dirty="0" smtClean="0"/>
            <a:t>Contents </a:t>
          </a:r>
        </a:p>
      </dgm:t>
    </dgm:pt>
    <dgm:pt modelId="{423048EB-85AA-5D4D-8700-8C3B6D710104}" type="parTrans" cxnId="{AB4E01D5-E113-F04C-A2E3-8F283BF19C7B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66F9609-7009-9E4E-822A-E02357977E8A}" type="sibTrans" cxnId="{AB4E01D5-E113-F04C-A2E3-8F283BF19C7B}">
      <dgm:prSet/>
      <dgm:spPr/>
      <dgm:t>
        <a:bodyPr/>
        <a:lstStyle/>
        <a:p>
          <a:endParaRPr lang="en-US"/>
        </a:p>
      </dgm:t>
    </dgm:pt>
    <dgm:pt modelId="{7C745DB6-E8A0-CA47-93FA-37792EDF8937}">
      <dgm:prSet custT="1"/>
      <dgm:spPr/>
      <dgm:t>
        <a:bodyPr/>
        <a:lstStyle/>
        <a:p>
          <a:r>
            <a:rPr lang="en-US" sz="1300" dirty="0" smtClean="0"/>
            <a:t>Comprise the object to be delivered to the recipient</a:t>
          </a:r>
        </a:p>
      </dgm:t>
    </dgm:pt>
    <dgm:pt modelId="{317EFA4C-68AE-7644-AA8C-3E420AD32303}" type="parTrans" cxnId="{DF12B783-C902-9C46-B594-2BEF696572DF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4F9DAA2-FAF3-BC41-BD4D-AC67653D5141}" type="sibTrans" cxnId="{DF12B783-C902-9C46-B594-2BEF696572DF}">
      <dgm:prSet/>
      <dgm:spPr/>
      <dgm:t>
        <a:bodyPr/>
        <a:lstStyle/>
        <a:p>
          <a:endParaRPr lang="en-US"/>
        </a:p>
      </dgm:t>
    </dgm:pt>
    <dgm:pt modelId="{AB9C8E61-6B24-DA4D-B5B5-BC127B13E5C9}">
      <dgm:prSet phldrT="[Text]" custT="1"/>
      <dgm:spPr/>
      <dgm:t>
        <a:bodyPr/>
        <a:lstStyle/>
        <a:p>
          <a:r>
            <a:rPr lang="en-US" sz="1300" dirty="0" smtClean="0"/>
            <a:t>An envelope </a:t>
          </a:r>
          <a:endParaRPr lang="en-US" sz="1300" dirty="0"/>
        </a:p>
      </dgm:t>
    </dgm:pt>
    <dgm:pt modelId="{AAF762F3-4048-C345-BB6F-41E5EEB9CAFA}" type="parTrans" cxnId="{377E0902-0E37-9A4C-8E8D-0BA5504EFB1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2A43259-7391-0441-933F-582EEBA980EA}" type="sibTrans" cxnId="{377E0902-0E37-9A4C-8E8D-0BA5504EFB16}">
      <dgm:prSet/>
      <dgm:spPr/>
      <dgm:t>
        <a:bodyPr/>
        <a:lstStyle/>
        <a:p>
          <a:endParaRPr lang="en-US"/>
        </a:p>
      </dgm:t>
    </dgm:pt>
    <dgm:pt modelId="{1326CB10-3F6F-9140-AB5A-1319FF73DC3A}" type="pres">
      <dgm:prSet presAssocID="{BC8C39FC-EF44-D646-8724-85C5CEDE11B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64828F-7F34-3D47-BC00-1700876E5301}" type="pres">
      <dgm:prSet presAssocID="{00CA4DDE-4946-9243-B08C-6DC515500A17}" presName="root1" presStyleCnt="0"/>
      <dgm:spPr/>
    </dgm:pt>
    <dgm:pt modelId="{547D3009-FA5B-E542-ADFA-FDD262E993AE}" type="pres">
      <dgm:prSet presAssocID="{00CA4DDE-4946-9243-B08C-6DC515500A1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C80B42-A8C4-8748-A5E7-1FA652FC7DB6}" type="pres">
      <dgm:prSet presAssocID="{00CA4DDE-4946-9243-B08C-6DC515500A17}" presName="level2hierChild" presStyleCnt="0"/>
      <dgm:spPr/>
    </dgm:pt>
    <dgm:pt modelId="{B6D2304C-55D4-B643-9189-6E7B57197FAB}" type="pres">
      <dgm:prSet presAssocID="{AAF762F3-4048-C345-BB6F-41E5EEB9CAFA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C45EBFA-C29B-E940-87BC-6FC40C49D560}" type="pres">
      <dgm:prSet presAssocID="{AAF762F3-4048-C345-BB6F-41E5EEB9CAFA}" presName="connTx" presStyleLbl="parChTrans1D2" presStyleIdx="0" presStyleCnt="2"/>
      <dgm:spPr/>
      <dgm:t>
        <a:bodyPr/>
        <a:lstStyle/>
        <a:p>
          <a:endParaRPr lang="en-US"/>
        </a:p>
      </dgm:t>
    </dgm:pt>
    <dgm:pt modelId="{685696CC-CFC2-2C49-A632-D357EF77492A}" type="pres">
      <dgm:prSet presAssocID="{AB9C8E61-6B24-DA4D-B5B5-BC127B13E5C9}" presName="root2" presStyleCnt="0"/>
      <dgm:spPr/>
    </dgm:pt>
    <dgm:pt modelId="{F95528B5-4228-1942-94E9-10052888D75C}" type="pres">
      <dgm:prSet presAssocID="{AB9C8E61-6B24-DA4D-B5B5-BC127B13E5C9}" presName="LevelTwoTextNode" presStyleLbl="node2" presStyleIdx="0" presStyleCnt="2" custScaleX="125824" custScaleY="2028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49CF1A-3626-7F4F-AD1C-DE77BB6DB3AF}" type="pres">
      <dgm:prSet presAssocID="{AB9C8E61-6B24-DA4D-B5B5-BC127B13E5C9}" presName="level3hierChild" presStyleCnt="0"/>
      <dgm:spPr/>
    </dgm:pt>
    <dgm:pt modelId="{C4B8DE64-B6BB-AD4E-8BB4-6B0BB1FC36A8}" type="pres">
      <dgm:prSet presAssocID="{C8A4BDF8-7272-2B4E-B804-F783E8AB27A3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D786282C-B6D9-3740-A445-D47918CDF2D7}" type="pres">
      <dgm:prSet presAssocID="{C8A4BDF8-7272-2B4E-B804-F783E8AB27A3}" presName="connTx" presStyleLbl="parChTrans1D3" presStyleIdx="0" presStyleCnt="2"/>
      <dgm:spPr/>
      <dgm:t>
        <a:bodyPr/>
        <a:lstStyle/>
        <a:p>
          <a:endParaRPr lang="en-US"/>
        </a:p>
      </dgm:t>
    </dgm:pt>
    <dgm:pt modelId="{316865DD-A649-8B43-BEDD-03ECAD8DE02D}" type="pres">
      <dgm:prSet presAssocID="{D718A710-8D35-134D-BD83-B84EAC4CC5A9}" presName="root2" presStyleCnt="0"/>
      <dgm:spPr/>
    </dgm:pt>
    <dgm:pt modelId="{8FA0092B-B867-954A-B32D-E5938D5A668B}" type="pres">
      <dgm:prSet presAssocID="{D718A710-8D35-134D-BD83-B84EAC4CC5A9}" presName="LevelTwoTextNode" presStyleLbl="node3" presStyleIdx="0" presStyleCnt="2" custScaleX="125824" custScaleY="2028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A1395B-1D0D-8247-98D3-B70D338A0AE8}" type="pres">
      <dgm:prSet presAssocID="{D718A710-8D35-134D-BD83-B84EAC4CC5A9}" presName="level3hierChild" presStyleCnt="0"/>
      <dgm:spPr/>
    </dgm:pt>
    <dgm:pt modelId="{EF19F9FD-20FA-7040-A099-D4EC4E49B7C9}" type="pres">
      <dgm:prSet presAssocID="{423048EB-85AA-5D4D-8700-8C3B6D71010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CA97DF65-3770-714E-83AB-5D5C0A0DDE13}" type="pres">
      <dgm:prSet presAssocID="{423048EB-85AA-5D4D-8700-8C3B6D71010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15886FEB-96EB-CE48-88E5-D21E352B4762}" type="pres">
      <dgm:prSet presAssocID="{40C09F56-C800-634C-BB0C-14D9C6BAB6EF}" presName="root2" presStyleCnt="0"/>
      <dgm:spPr/>
    </dgm:pt>
    <dgm:pt modelId="{8A607B4B-AFBA-0641-9009-55832907954B}" type="pres">
      <dgm:prSet presAssocID="{40C09F56-C800-634C-BB0C-14D9C6BAB6EF}" presName="LevelTwoTextNode" presStyleLbl="node2" presStyleIdx="1" presStyleCnt="2" custScaleX="125824" custScaleY="2028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5A10A5-A30C-0D42-A8A6-4D71FF67CB4E}" type="pres">
      <dgm:prSet presAssocID="{40C09F56-C800-634C-BB0C-14D9C6BAB6EF}" presName="level3hierChild" presStyleCnt="0"/>
      <dgm:spPr/>
    </dgm:pt>
    <dgm:pt modelId="{2A356E9D-802C-7B4D-AD33-47713BDAAAA2}" type="pres">
      <dgm:prSet presAssocID="{317EFA4C-68AE-7644-AA8C-3E420AD32303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EB627658-E0BD-B940-8D2C-5A272BA0A246}" type="pres">
      <dgm:prSet presAssocID="{317EFA4C-68AE-7644-AA8C-3E420AD32303}" presName="connTx" presStyleLbl="parChTrans1D3" presStyleIdx="1" presStyleCnt="2"/>
      <dgm:spPr/>
      <dgm:t>
        <a:bodyPr/>
        <a:lstStyle/>
        <a:p>
          <a:endParaRPr lang="en-US"/>
        </a:p>
      </dgm:t>
    </dgm:pt>
    <dgm:pt modelId="{776BE11D-FCCA-D040-892F-4F9A2CF52E04}" type="pres">
      <dgm:prSet presAssocID="{7C745DB6-E8A0-CA47-93FA-37792EDF8937}" presName="root2" presStyleCnt="0"/>
      <dgm:spPr/>
    </dgm:pt>
    <dgm:pt modelId="{A301CFEB-A8E3-FE4D-9263-C6BB6DEEEA2B}" type="pres">
      <dgm:prSet presAssocID="{7C745DB6-E8A0-CA47-93FA-37792EDF8937}" presName="LevelTwoTextNode" presStyleLbl="node3" presStyleIdx="1" presStyleCnt="2" custScaleX="125824" custScaleY="2028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30F814-5280-494D-8DDF-8DA670F656D0}" type="pres">
      <dgm:prSet presAssocID="{7C745DB6-E8A0-CA47-93FA-37792EDF8937}" presName="level3hierChild" presStyleCnt="0"/>
      <dgm:spPr/>
    </dgm:pt>
  </dgm:ptLst>
  <dgm:cxnLst>
    <dgm:cxn modelId="{15BB256D-A1FC-0F41-BF86-F36DF51A882C}" type="presOf" srcId="{C8A4BDF8-7272-2B4E-B804-F783E8AB27A3}" destId="{D786282C-B6D9-3740-A445-D47918CDF2D7}" srcOrd="1" destOrd="0" presId="urn:microsoft.com/office/officeart/2008/layout/HorizontalMultiLevelHierarchy"/>
    <dgm:cxn modelId="{FFCB1400-CE08-E548-BBD4-2FCBB2635523}" srcId="{BC8C39FC-EF44-D646-8724-85C5CEDE11BB}" destId="{00CA4DDE-4946-9243-B08C-6DC515500A17}" srcOrd="0" destOrd="0" parTransId="{7FA5FA7E-898F-CA4A-A139-94C598F03F37}" sibTransId="{3CC3EF00-A89C-FA43-9B21-30A1E28682E1}"/>
    <dgm:cxn modelId="{BB39C7A5-3701-8B41-A93C-20426D190BC3}" type="presOf" srcId="{00CA4DDE-4946-9243-B08C-6DC515500A17}" destId="{547D3009-FA5B-E542-ADFA-FDD262E993AE}" srcOrd="0" destOrd="0" presId="urn:microsoft.com/office/officeart/2008/layout/HorizontalMultiLevelHierarchy"/>
    <dgm:cxn modelId="{4EADEC4D-083A-EB4D-B94A-833961381628}" type="presOf" srcId="{AAF762F3-4048-C345-BB6F-41E5EEB9CAFA}" destId="{FC45EBFA-C29B-E940-87BC-6FC40C49D560}" srcOrd="1" destOrd="0" presId="urn:microsoft.com/office/officeart/2008/layout/HorizontalMultiLevelHierarchy"/>
    <dgm:cxn modelId="{2E8CA6D6-D046-A648-80BE-B6C6DABEB2E0}" type="presOf" srcId="{D718A710-8D35-134D-BD83-B84EAC4CC5A9}" destId="{8FA0092B-B867-954A-B32D-E5938D5A668B}" srcOrd="0" destOrd="0" presId="urn:microsoft.com/office/officeart/2008/layout/HorizontalMultiLevelHierarchy"/>
    <dgm:cxn modelId="{E6445399-F292-1B4C-9AA2-B02FF6ABB92D}" type="presOf" srcId="{40C09F56-C800-634C-BB0C-14D9C6BAB6EF}" destId="{8A607B4B-AFBA-0641-9009-55832907954B}" srcOrd="0" destOrd="0" presId="urn:microsoft.com/office/officeart/2008/layout/HorizontalMultiLevelHierarchy"/>
    <dgm:cxn modelId="{4FDB1CFF-E977-CE4A-A7B3-D3CA78F13C1A}" type="presOf" srcId="{C8A4BDF8-7272-2B4E-B804-F783E8AB27A3}" destId="{C4B8DE64-B6BB-AD4E-8BB4-6B0BB1FC36A8}" srcOrd="0" destOrd="0" presId="urn:microsoft.com/office/officeart/2008/layout/HorizontalMultiLevelHierarchy"/>
    <dgm:cxn modelId="{FE9204A5-D8FA-7747-9642-7DB6C50E172B}" type="presOf" srcId="{AB9C8E61-6B24-DA4D-B5B5-BC127B13E5C9}" destId="{F95528B5-4228-1942-94E9-10052888D75C}" srcOrd="0" destOrd="0" presId="urn:microsoft.com/office/officeart/2008/layout/HorizontalMultiLevelHierarchy"/>
    <dgm:cxn modelId="{90FDB63E-1FAB-0341-B8B5-2FD7D4DF7BE4}" type="presOf" srcId="{BC8C39FC-EF44-D646-8724-85C5CEDE11BB}" destId="{1326CB10-3F6F-9140-AB5A-1319FF73DC3A}" srcOrd="0" destOrd="0" presId="urn:microsoft.com/office/officeart/2008/layout/HorizontalMultiLevelHierarchy"/>
    <dgm:cxn modelId="{AB4E01D5-E113-F04C-A2E3-8F283BF19C7B}" srcId="{00CA4DDE-4946-9243-B08C-6DC515500A17}" destId="{40C09F56-C800-634C-BB0C-14D9C6BAB6EF}" srcOrd="1" destOrd="0" parTransId="{423048EB-85AA-5D4D-8700-8C3B6D710104}" sibTransId="{166F9609-7009-9E4E-822A-E02357977E8A}"/>
    <dgm:cxn modelId="{D84A5145-188B-6643-B36B-D61D05DBA97D}" type="presOf" srcId="{423048EB-85AA-5D4D-8700-8C3B6D710104}" destId="{EF19F9FD-20FA-7040-A099-D4EC4E49B7C9}" srcOrd="0" destOrd="0" presId="urn:microsoft.com/office/officeart/2008/layout/HorizontalMultiLevelHierarchy"/>
    <dgm:cxn modelId="{DF12B783-C902-9C46-B594-2BEF696572DF}" srcId="{40C09F56-C800-634C-BB0C-14D9C6BAB6EF}" destId="{7C745DB6-E8A0-CA47-93FA-37792EDF8937}" srcOrd="0" destOrd="0" parTransId="{317EFA4C-68AE-7644-AA8C-3E420AD32303}" sibTransId="{94F9DAA2-FAF3-BC41-BD4D-AC67653D5141}"/>
    <dgm:cxn modelId="{AF694B80-8B52-604D-A055-A7276584D992}" type="presOf" srcId="{AAF762F3-4048-C345-BB6F-41E5EEB9CAFA}" destId="{B6D2304C-55D4-B643-9189-6E7B57197FAB}" srcOrd="0" destOrd="0" presId="urn:microsoft.com/office/officeart/2008/layout/HorizontalMultiLevelHierarchy"/>
    <dgm:cxn modelId="{377E0902-0E37-9A4C-8E8D-0BA5504EFB16}" srcId="{00CA4DDE-4946-9243-B08C-6DC515500A17}" destId="{AB9C8E61-6B24-DA4D-B5B5-BC127B13E5C9}" srcOrd="0" destOrd="0" parTransId="{AAF762F3-4048-C345-BB6F-41E5EEB9CAFA}" sibTransId="{42A43259-7391-0441-933F-582EEBA980EA}"/>
    <dgm:cxn modelId="{D28EC8DD-95B3-0C48-8E86-B9278E7E68A8}" type="presOf" srcId="{423048EB-85AA-5D4D-8700-8C3B6D710104}" destId="{CA97DF65-3770-714E-83AB-5D5C0A0DDE13}" srcOrd="1" destOrd="0" presId="urn:microsoft.com/office/officeart/2008/layout/HorizontalMultiLevelHierarchy"/>
    <dgm:cxn modelId="{08F115F1-3B59-D242-AFB0-376FD9F0C28B}" srcId="{AB9C8E61-6B24-DA4D-B5B5-BC127B13E5C9}" destId="{D718A710-8D35-134D-BD83-B84EAC4CC5A9}" srcOrd="0" destOrd="0" parTransId="{C8A4BDF8-7272-2B4E-B804-F783E8AB27A3}" sibTransId="{78A87748-EB84-924E-9951-1C787202F830}"/>
    <dgm:cxn modelId="{DBB71688-7B6E-A648-AC33-623A0F36A674}" type="presOf" srcId="{7C745DB6-E8A0-CA47-93FA-37792EDF8937}" destId="{A301CFEB-A8E3-FE4D-9263-C6BB6DEEEA2B}" srcOrd="0" destOrd="0" presId="urn:microsoft.com/office/officeart/2008/layout/HorizontalMultiLevelHierarchy"/>
    <dgm:cxn modelId="{9033A5E2-F06F-B242-8CD6-66633BA058D3}" type="presOf" srcId="{317EFA4C-68AE-7644-AA8C-3E420AD32303}" destId="{2A356E9D-802C-7B4D-AD33-47713BDAAAA2}" srcOrd="0" destOrd="0" presId="urn:microsoft.com/office/officeart/2008/layout/HorizontalMultiLevelHierarchy"/>
    <dgm:cxn modelId="{1F37A8B8-2FA4-BE46-80C4-8E0FD6076C2C}" type="presOf" srcId="{317EFA4C-68AE-7644-AA8C-3E420AD32303}" destId="{EB627658-E0BD-B940-8D2C-5A272BA0A246}" srcOrd="1" destOrd="0" presId="urn:microsoft.com/office/officeart/2008/layout/HorizontalMultiLevelHierarchy"/>
    <dgm:cxn modelId="{5CB0511A-0A18-6D45-B7F8-315953B60197}" type="presParOf" srcId="{1326CB10-3F6F-9140-AB5A-1319FF73DC3A}" destId="{AD64828F-7F34-3D47-BC00-1700876E5301}" srcOrd="0" destOrd="0" presId="urn:microsoft.com/office/officeart/2008/layout/HorizontalMultiLevelHierarchy"/>
    <dgm:cxn modelId="{20C00CE1-EDBE-EE46-AB58-65B163987D4A}" type="presParOf" srcId="{AD64828F-7F34-3D47-BC00-1700876E5301}" destId="{547D3009-FA5B-E542-ADFA-FDD262E993AE}" srcOrd="0" destOrd="0" presId="urn:microsoft.com/office/officeart/2008/layout/HorizontalMultiLevelHierarchy"/>
    <dgm:cxn modelId="{04A1D44D-1E21-7D48-A93C-85F3C856C21E}" type="presParOf" srcId="{AD64828F-7F34-3D47-BC00-1700876E5301}" destId="{F7C80B42-A8C4-8748-A5E7-1FA652FC7DB6}" srcOrd="1" destOrd="0" presId="urn:microsoft.com/office/officeart/2008/layout/HorizontalMultiLevelHierarchy"/>
    <dgm:cxn modelId="{089EBC75-E3B6-3547-A9ED-D9389636381B}" type="presParOf" srcId="{F7C80B42-A8C4-8748-A5E7-1FA652FC7DB6}" destId="{B6D2304C-55D4-B643-9189-6E7B57197FAB}" srcOrd="0" destOrd="0" presId="urn:microsoft.com/office/officeart/2008/layout/HorizontalMultiLevelHierarchy"/>
    <dgm:cxn modelId="{630669D5-ADAC-B448-9624-D08374BD51B6}" type="presParOf" srcId="{B6D2304C-55D4-B643-9189-6E7B57197FAB}" destId="{FC45EBFA-C29B-E940-87BC-6FC40C49D560}" srcOrd="0" destOrd="0" presId="urn:microsoft.com/office/officeart/2008/layout/HorizontalMultiLevelHierarchy"/>
    <dgm:cxn modelId="{7E9267BD-0B7E-9E48-8FE1-F07E109B366A}" type="presParOf" srcId="{F7C80B42-A8C4-8748-A5E7-1FA652FC7DB6}" destId="{685696CC-CFC2-2C49-A632-D357EF77492A}" srcOrd="1" destOrd="0" presId="urn:microsoft.com/office/officeart/2008/layout/HorizontalMultiLevelHierarchy"/>
    <dgm:cxn modelId="{EEB2FF4D-4C00-BC4B-B681-996BA85054FF}" type="presParOf" srcId="{685696CC-CFC2-2C49-A632-D357EF77492A}" destId="{F95528B5-4228-1942-94E9-10052888D75C}" srcOrd="0" destOrd="0" presId="urn:microsoft.com/office/officeart/2008/layout/HorizontalMultiLevelHierarchy"/>
    <dgm:cxn modelId="{98A74ECE-FEC4-4245-9F7B-D090DB20AF4B}" type="presParOf" srcId="{685696CC-CFC2-2C49-A632-D357EF77492A}" destId="{BA49CF1A-3626-7F4F-AD1C-DE77BB6DB3AF}" srcOrd="1" destOrd="0" presId="urn:microsoft.com/office/officeart/2008/layout/HorizontalMultiLevelHierarchy"/>
    <dgm:cxn modelId="{E2D1C53F-CAB6-7B42-A33E-D941F37F033F}" type="presParOf" srcId="{BA49CF1A-3626-7F4F-AD1C-DE77BB6DB3AF}" destId="{C4B8DE64-B6BB-AD4E-8BB4-6B0BB1FC36A8}" srcOrd="0" destOrd="0" presId="urn:microsoft.com/office/officeart/2008/layout/HorizontalMultiLevelHierarchy"/>
    <dgm:cxn modelId="{B3A659C3-068E-E747-9BD6-D77B93B69AFE}" type="presParOf" srcId="{C4B8DE64-B6BB-AD4E-8BB4-6B0BB1FC36A8}" destId="{D786282C-B6D9-3740-A445-D47918CDF2D7}" srcOrd="0" destOrd="0" presId="urn:microsoft.com/office/officeart/2008/layout/HorizontalMultiLevelHierarchy"/>
    <dgm:cxn modelId="{14609F5A-0CF1-FA4F-B5B1-3BD8F8F4431D}" type="presParOf" srcId="{BA49CF1A-3626-7F4F-AD1C-DE77BB6DB3AF}" destId="{316865DD-A649-8B43-BEDD-03ECAD8DE02D}" srcOrd="1" destOrd="0" presId="urn:microsoft.com/office/officeart/2008/layout/HorizontalMultiLevelHierarchy"/>
    <dgm:cxn modelId="{219C507B-3CAE-2842-AE20-1490186A8197}" type="presParOf" srcId="{316865DD-A649-8B43-BEDD-03ECAD8DE02D}" destId="{8FA0092B-B867-954A-B32D-E5938D5A668B}" srcOrd="0" destOrd="0" presId="urn:microsoft.com/office/officeart/2008/layout/HorizontalMultiLevelHierarchy"/>
    <dgm:cxn modelId="{D50ECECE-873A-2E49-80A1-64845D1D0366}" type="presParOf" srcId="{316865DD-A649-8B43-BEDD-03ECAD8DE02D}" destId="{0CA1395B-1D0D-8247-98D3-B70D338A0AE8}" srcOrd="1" destOrd="0" presId="urn:microsoft.com/office/officeart/2008/layout/HorizontalMultiLevelHierarchy"/>
    <dgm:cxn modelId="{99BBF942-4234-AD44-84C7-C5A91BC07168}" type="presParOf" srcId="{F7C80B42-A8C4-8748-A5E7-1FA652FC7DB6}" destId="{EF19F9FD-20FA-7040-A099-D4EC4E49B7C9}" srcOrd="2" destOrd="0" presId="urn:microsoft.com/office/officeart/2008/layout/HorizontalMultiLevelHierarchy"/>
    <dgm:cxn modelId="{C373B4A7-5EEA-D341-BA85-E9D7095F8E63}" type="presParOf" srcId="{EF19F9FD-20FA-7040-A099-D4EC4E49B7C9}" destId="{CA97DF65-3770-714E-83AB-5D5C0A0DDE13}" srcOrd="0" destOrd="0" presId="urn:microsoft.com/office/officeart/2008/layout/HorizontalMultiLevelHierarchy"/>
    <dgm:cxn modelId="{E0F4E497-BD95-CE44-8E8F-38A5443ACA22}" type="presParOf" srcId="{F7C80B42-A8C4-8748-A5E7-1FA652FC7DB6}" destId="{15886FEB-96EB-CE48-88E5-D21E352B4762}" srcOrd="3" destOrd="0" presId="urn:microsoft.com/office/officeart/2008/layout/HorizontalMultiLevelHierarchy"/>
    <dgm:cxn modelId="{6B9DF5A7-9954-3240-9285-BF55C8A251F5}" type="presParOf" srcId="{15886FEB-96EB-CE48-88E5-D21E352B4762}" destId="{8A607B4B-AFBA-0641-9009-55832907954B}" srcOrd="0" destOrd="0" presId="urn:microsoft.com/office/officeart/2008/layout/HorizontalMultiLevelHierarchy"/>
    <dgm:cxn modelId="{C5767D44-EE35-AD4E-8857-5FECFF8C7D72}" type="presParOf" srcId="{15886FEB-96EB-CE48-88E5-D21E352B4762}" destId="{1C5A10A5-A30C-0D42-A8A6-4D71FF67CB4E}" srcOrd="1" destOrd="0" presId="urn:microsoft.com/office/officeart/2008/layout/HorizontalMultiLevelHierarchy"/>
    <dgm:cxn modelId="{874E570D-DBD3-444E-BC9B-859DBE8A40A8}" type="presParOf" srcId="{1C5A10A5-A30C-0D42-A8A6-4D71FF67CB4E}" destId="{2A356E9D-802C-7B4D-AD33-47713BDAAAA2}" srcOrd="0" destOrd="0" presId="urn:microsoft.com/office/officeart/2008/layout/HorizontalMultiLevelHierarchy"/>
    <dgm:cxn modelId="{12AC2F9D-450C-C646-AB01-AE08C2C5A0B6}" type="presParOf" srcId="{2A356E9D-802C-7B4D-AD33-47713BDAAAA2}" destId="{EB627658-E0BD-B940-8D2C-5A272BA0A246}" srcOrd="0" destOrd="0" presId="urn:microsoft.com/office/officeart/2008/layout/HorizontalMultiLevelHierarchy"/>
    <dgm:cxn modelId="{4AE2EEAC-5BD9-3E49-B072-7D7D8D03CAB9}" type="presParOf" srcId="{1C5A10A5-A30C-0D42-A8A6-4D71FF67CB4E}" destId="{776BE11D-FCCA-D040-892F-4F9A2CF52E04}" srcOrd="1" destOrd="0" presId="urn:microsoft.com/office/officeart/2008/layout/HorizontalMultiLevelHierarchy"/>
    <dgm:cxn modelId="{A2F266D1-7F5D-D24B-9121-F6309FA23374}" type="presParOf" srcId="{776BE11D-FCCA-D040-892F-4F9A2CF52E04}" destId="{A301CFEB-A8E3-FE4D-9263-C6BB6DEEEA2B}" srcOrd="0" destOrd="0" presId="urn:microsoft.com/office/officeart/2008/layout/HorizontalMultiLevelHierarchy"/>
    <dgm:cxn modelId="{2A6BC837-258A-674B-B7C0-D209649F62FE}" type="presParOf" srcId="{776BE11D-FCCA-D040-892F-4F9A2CF52E04}" destId="{5A30F814-5280-494D-8DDF-8DA670F656D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99E9EF-2B8B-374A-A0D6-C25415F3943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E72642-31BE-4F40-AA32-92E90E714919}">
      <dgm:prSet/>
      <dgm:spPr/>
      <dgm:t>
        <a:bodyPr/>
        <a:lstStyle/>
        <a:p>
          <a:pPr rtl="0"/>
          <a:r>
            <a:rPr lang="en-US" dirty="0" smtClean="0"/>
            <a:t>SMTP cannot transmit executable files or other binary objects</a:t>
          </a:r>
          <a:endParaRPr lang="en-US" dirty="0"/>
        </a:p>
      </dgm:t>
    </dgm:pt>
    <dgm:pt modelId="{ABC97500-E360-DA43-89F3-40EA7E6B2E85}" type="parTrans" cxnId="{F4C3061C-6EA9-A546-B6DC-51B31EB54CB9}">
      <dgm:prSet/>
      <dgm:spPr/>
      <dgm:t>
        <a:bodyPr/>
        <a:lstStyle/>
        <a:p>
          <a:endParaRPr lang="en-US"/>
        </a:p>
      </dgm:t>
    </dgm:pt>
    <dgm:pt modelId="{AE19C8C8-CA55-8E45-A86F-6FC59870378E}" type="sibTrans" cxnId="{F4C3061C-6EA9-A546-B6DC-51B31EB54CB9}">
      <dgm:prSet/>
      <dgm:spPr/>
      <dgm:t>
        <a:bodyPr/>
        <a:lstStyle/>
        <a:p>
          <a:endParaRPr lang="en-US"/>
        </a:p>
      </dgm:t>
    </dgm:pt>
    <dgm:pt modelId="{BC9E117E-9D91-C24D-ABB6-83E33117292E}">
      <dgm:prSet/>
      <dgm:spPr/>
      <dgm:t>
        <a:bodyPr/>
        <a:lstStyle/>
        <a:p>
          <a:pPr rtl="0"/>
          <a:r>
            <a:rPr lang="en-US" smtClean="0"/>
            <a:t>SMTP cannot transmit text data that includes national language characters</a:t>
          </a:r>
          <a:endParaRPr lang="en-US"/>
        </a:p>
      </dgm:t>
    </dgm:pt>
    <dgm:pt modelId="{72984665-4B3D-BF49-9685-44A684BFC924}" type="parTrans" cxnId="{034AE1E9-8364-7248-9B54-5B52D536C835}">
      <dgm:prSet/>
      <dgm:spPr/>
      <dgm:t>
        <a:bodyPr/>
        <a:lstStyle/>
        <a:p>
          <a:endParaRPr lang="en-US"/>
        </a:p>
      </dgm:t>
    </dgm:pt>
    <dgm:pt modelId="{83E5E314-FF14-D24F-B656-A6F2085FEC1D}" type="sibTrans" cxnId="{034AE1E9-8364-7248-9B54-5B52D536C835}">
      <dgm:prSet/>
      <dgm:spPr/>
      <dgm:t>
        <a:bodyPr/>
        <a:lstStyle/>
        <a:p>
          <a:endParaRPr lang="en-US"/>
        </a:p>
      </dgm:t>
    </dgm:pt>
    <dgm:pt modelId="{69B3C6DB-B3AE-FF41-A0E1-515F1A979295}">
      <dgm:prSet/>
      <dgm:spPr/>
      <dgm:t>
        <a:bodyPr/>
        <a:lstStyle/>
        <a:p>
          <a:pPr rtl="0"/>
          <a:r>
            <a:rPr lang="en-US" dirty="0" smtClean="0"/>
            <a:t>SMTP servers may reject mail messages over a certain size</a:t>
          </a:r>
          <a:endParaRPr lang="en-US" dirty="0"/>
        </a:p>
      </dgm:t>
    </dgm:pt>
    <dgm:pt modelId="{288493C1-2316-9F4B-A33D-E26D9008B513}" type="parTrans" cxnId="{4E04B8FB-7154-8949-B0A3-1253F5571B45}">
      <dgm:prSet/>
      <dgm:spPr/>
      <dgm:t>
        <a:bodyPr/>
        <a:lstStyle/>
        <a:p>
          <a:endParaRPr lang="en-US"/>
        </a:p>
      </dgm:t>
    </dgm:pt>
    <dgm:pt modelId="{8A58B87E-D2D1-8D4D-A5AF-3D3ABE5AF573}" type="sibTrans" cxnId="{4E04B8FB-7154-8949-B0A3-1253F5571B45}">
      <dgm:prSet/>
      <dgm:spPr/>
      <dgm:t>
        <a:bodyPr/>
        <a:lstStyle/>
        <a:p>
          <a:endParaRPr lang="en-US"/>
        </a:p>
      </dgm:t>
    </dgm:pt>
    <dgm:pt modelId="{CD4D253A-9AFD-D44E-9037-811702F61C73}">
      <dgm:prSet/>
      <dgm:spPr/>
      <dgm:t>
        <a:bodyPr/>
        <a:lstStyle/>
        <a:p>
          <a:pPr rtl="0"/>
          <a:r>
            <a:rPr lang="en-US" smtClean="0"/>
            <a:t>SMTP gateways that translate between the character codes ASCII and EBCDIC do not use a consistent set of mappings, resulting in translation problems</a:t>
          </a:r>
          <a:endParaRPr lang="en-US"/>
        </a:p>
      </dgm:t>
    </dgm:pt>
    <dgm:pt modelId="{B78D721C-96C0-3D4C-A10C-929BD19785C4}" type="parTrans" cxnId="{DCC8A0F5-70B0-7545-84D8-1FEBD0772F32}">
      <dgm:prSet/>
      <dgm:spPr/>
      <dgm:t>
        <a:bodyPr/>
        <a:lstStyle/>
        <a:p>
          <a:endParaRPr lang="en-US"/>
        </a:p>
      </dgm:t>
    </dgm:pt>
    <dgm:pt modelId="{62EA49E0-FE3E-AC4D-93AC-E849F8441D22}" type="sibTrans" cxnId="{DCC8A0F5-70B0-7545-84D8-1FEBD0772F32}">
      <dgm:prSet/>
      <dgm:spPr/>
      <dgm:t>
        <a:bodyPr/>
        <a:lstStyle/>
        <a:p>
          <a:endParaRPr lang="en-US"/>
        </a:p>
      </dgm:t>
    </dgm:pt>
    <dgm:pt modelId="{49696DD8-5728-924B-AE23-3CAC26F41103}">
      <dgm:prSet/>
      <dgm:spPr/>
      <dgm:t>
        <a:bodyPr/>
        <a:lstStyle/>
        <a:p>
          <a:pPr rtl="0"/>
          <a:r>
            <a:rPr lang="en-US" dirty="0" smtClean="0"/>
            <a:t>SMTP gateways to X.400 electronic mail networks cannot handle </a:t>
          </a:r>
          <a:r>
            <a:rPr lang="en-US" dirty="0" err="1" smtClean="0"/>
            <a:t>nontextual</a:t>
          </a:r>
          <a:r>
            <a:rPr lang="en-US" dirty="0" smtClean="0"/>
            <a:t> data included in X.400 messages</a:t>
          </a:r>
          <a:endParaRPr lang="en-US" dirty="0"/>
        </a:p>
      </dgm:t>
    </dgm:pt>
    <dgm:pt modelId="{B48A4BD6-ECBF-F840-9F8A-045EEF0F9215}" type="parTrans" cxnId="{DBCC563C-96CE-CF4E-B2E3-F73557475AA5}">
      <dgm:prSet/>
      <dgm:spPr/>
      <dgm:t>
        <a:bodyPr/>
        <a:lstStyle/>
        <a:p>
          <a:endParaRPr lang="en-US"/>
        </a:p>
      </dgm:t>
    </dgm:pt>
    <dgm:pt modelId="{803A566E-2C08-3246-AD6E-4A5B3A9527A0}" type="sibTrans" cxnId="{DBCC563C-96CE-CF4E-B2E3-F73557475AA5}">
      <dgm:prSet/>
      <dgm:spPr/>
      <dgm:t>
        <a:bodyPr/>
        <a:lstStyle/>
        <a:p>
          <a:endParaRPr lang="en-US"/>
        </a:p>
      </dgm:t>
    </dgm:pt>
    <dgm:pt modelId="{FED26D51-F897-E540-BB2E-439BD136207F}">
      <dgm:prSet/>
      <dgm:spPr/>
      <dgm:t>
        <a:bodyPr/>
        <a:lstStyle/>
        <a:p>
          <a:pPr rtl="0"/>
          <a:r>
            <a:rPr lang="en-US" dirty="0" smtClean="0"/>
            <a:t>Some SMTP implementations do not adhere completely to the SMTP standards defined in RFC 821</a:t>
          </a:r>
          <a:endParaRPr lang="en-US" dirty="0"/>
        </a:p>
      </dgm:t>
    </dgm:pt>
    <dgm:pt modelId="{708F0DE8-FDBF-ED46-99BC-DEE101ED6F3D}" type="parTrans" cxnId="{BCE32252-2588-4B41-8622-6B281FA8B5B8}">
      <dgm:prSet/>
      <dgm:spPr/>
      <dgm:t>
        <a:bodyPr/>
        <a:lstStyle/>
        <a:p>
          <a:endParaRPr lang="en-US"/>
        </a:p>
      </dgm:t>
    </dgm:pt>
    <dgm:pt modelId="{0F043140-F2D4-6040-BE65-11CD75FD3408}" type="sibTrans" cxnId="{BCE32252-2588-4B41-8622-6B281FA8B5B8}">
      <dgm:prSet/>
      <dgm:spPr/>
      <dgm:t>
        <a:bodyPr/>
        <a:lstStyle/>
        <a:p>
          <a:endParaRPr lang="en-US"/>
        </a:p>
      </dgm:t>
    </dgm:pt>
    <dgm:pt modelId="{3B0B7D8D-EB17-B54E-99FC-DCBE45CA95B4}" type="pres">
      <dgm:prSet presAssocID="{C899E9EF-2B8B-374A-A0D6-C25415F394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2079B2-1C75-D54F-B710-A44A8D79F8D3}" type="pres">
      <dgm:prSet presAssocID="{59E72642-31BE-4F40-AA32-92E90E714919}" presName="circ1" presStyleLbl="vennNode1" presStyleIdx="0" presStyleCnt="6"/>
      <dgm:spPr/>
    </dgm:pt>
    <dgm:pt modelId="{74F5A58F-6144-BF4F-89C1-F66C867F018D}" type="pres">
      <dgm:prSet presAssocID="{59E72642-31BE-4F40-AA32-92E90E71491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AA411-B528-314B-B692-B9871E7820AC}" type="pres">
      <dgm:prSet presAssocID="{BC9E117E-9D91-C24D-ABB6-83E33117292E}" presName="circ2" presStyleLbl="vennNode1" presStyleIdx="1" presStyleCnt="6"/>
      <dgm:spPr/>
    </dgm:pt>
    <dgm:pt modelId="{06F86A16-05B5-B84B-AF2F-CFD93F47E7B4}" type="pres">
      <dgm:prSet presAssocID="{BC9E117E-9D91-C24D-ABB6-83E33117292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497B2F-4615-454F-8C54-15E4B826942A}" type="pres">
      <dgm:prSet presAssocID="{69B3C6DB-B3AE-FF41-A0E1-515F1A979295}" presName="circ3" presStyleLbl="vennNode1" presStyleIdx="2" presStyleCnt="6"/>
      <dgm:spPr/>
    </dgm:pt>
    <dgm:pt modelId="{D8EE9913-4F57-964A-B85C-FA198A136A19}" type="pres">
      <dgm:prSet presAssocID="{69B3C6DB-B3AE-FF41-A0E1-515F1A97929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8FFAD1-DC07-E549-8AE2-B93673331A3F}" type="pres">
      <dgm:prSet presAssocID="{CD4D253A-9AFD-D44E-9037-811702F61C73}" presName="circ4" presStyleLbl="vennNode1" presStyleIdx="3" presStyleCnt="6"/>
      <dgm:spPr/>
    </dgm:pt>
    <dgm:pt modelId="{EA9466D5-6941-D846-8CCC-8AA29E039D69}" type="pres">
      <dgm:prSet presAssocID="{CD4D253A-9AFD-D44E-9037-811702F61C7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44AAA1-E160-884E-9426-721F3ECCAE0D}" type="pres">
      <dgm:prSet presAssocID="{49696DD8-5728-924B-AE23-3CAC26F41103}" presName="circ5" presStyleLbl="vennNode1" presStyleIdx="4" presStyleCnt="6"/>
      <dgm:spPr/>
    </dgm:pt>
    <dgm:pt modelId="{1857D6EE-3461-F243-8D3C-44C2445EC666}" type="pres">
      <dgm:prSet presAssocID="{49696DD8-5728-924B-AE23-3CAC26F41103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ED2F5-EF13-FC40-B692-1F9CF7730381}" type="pres">
      <dgm:prSet presAssocID="{FED26D51-F897-E540-BB2E-439BD136207F}" presName="circ6" presStyleLbl="vennNode1" presStyleIdx="5" presStyleCnt="6"/>
      <dgm:spPr/>
    </dgm:pt>
    <dgm:pt modelId="{F2962F9F-16B1-F64F-92C7-3CEA33A65725}" type="pres">
      <dgm:prSet presAssocID="{FED26D51-F897-E540-BB2E-439BD136207F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C3061C-6EA9-A546-B6DC-51B31EB54CB9}" srcId="{C899E9EF-2B8B-374A-A0D6-C25415F3943C}" destId="{59E72642-31BE-4F40-AA32-92E90E714919}" srcOrd="0" destOrd="0" parTransId="{ABC97500-E360-DA43-89F3-40EA7E6B2E85}" sibTransId="{AE19C8C8-CA55-8E45-A86F-6FC59870378E}"/>
    <dgm:cxn modelId="{4E04B8FB-7154-8949-B0A3-1253F5571B45}" srcId="{C899E9EF-2B8B-374A-A0D6-C25415F3943C}" destId="{69B3C6DB-B3AE-FF41-A0E1-515F1A979295}" srcOrd="2" destOrd="0" parTransId="{288493C1-2316-9F4B-A33D-E26D9008B513}" sibTransId="{8A58B87E-D2D1-8D4D-A5AF-3D3ABE5AF573}"/>
    <dgm:cxn modelId="{A47FCEC0-F67C-5B48-BFF7-ABC8F3AFDB74}" type="presOf" srcId="{BC9E117E-9D91-C24D-ABB6-83E33117292E}" destId="{06F86A16-05B5-B84B-AF2F-CFD93F47E7B4}" srcOrd="0" destOrd="0" presId="urn:microsoft.com/office/officeart/2005/8/layout/venn1"/>
    <dgm:cxn modelId="{034AE1E9-8364-7248-9B54-5B52D536C835}" srcId="{C899E9EF-2B8B-374A-A0D6-C25415F3943C}" destId="{BC9E117E-9D91-C24D-ABB6-83E33117292E}" srcOrd="1" destOrd="0" parTransId="{72984665-4B3D-BF49-9685-44A684BFC924}" sibTransId="{83E5E314-FF14-D24F-B656-A6F2085FEC1D}"/>
    <dgm:cxn modelId="{BCE32252-2588-4B41-8622-6B281FA8B5B8}" srcId="{C899E9EF-2B8B-374A-A0D6-C25415F3943C}" destId="{FED26D51-F897-E540-BB2E-439BD136207F}" srcOrd="5" destOrd="0" parTransId="{708F0DE8-FDBF-ED46-99BC-DEE101ED6F3D}" sibTransId="{0F043140-F2D4-6040-BE65-11CD75FD3408}"/>
    <dgm:cxn modelId="{913AC995-C227-7C4C-AF9E-DB4F2D995C9A}" type="presOf" srcId="{FED26D51-F897-E540-BB2E-439BD136207F}" destId="{F2962F9F-16B1-F64F-92C7-3CEA33A65725}" srcOrd="0" destOrd="0" presId="urn:microsoft.com/office/officeart/2005/8/layout/venn1"/>
    <dgm:cxn modelId="{A084336A-728A-ED4A-BA31-1117E5054A10}" type="presOf" srcId="{49696DD8-5728-924B-AE23-3CAC26F41103}" destId="{1857D6EE-3461-F243-8D3C-44C2445EC666}" srcOrd="0" destOrd="0" presId="urn:microsoft.com/office/officeart/2005/8/layout/venn1"/>
    <dgm:cxn modelId="{8B1512E6-F0C2-2642-A6C2-E75B863E8CEA}" type="presOf" srcId="{59E72642-31BE-4F40-AA32-92E90E714919}" destId="{74F5A58F-6144-BF4F-89C1-F66C867F018D}" srcOrd="0" destOrd="0" presId="urn:microsoft.com/office/officeart/2005/8/layout/venn1"/>
    <dgm:cxn modelId="{DBCC563C-96CE-CF4E-B2E3-F73557475AA5}" srcId="{C899E9EF-2B8B-374A-A0D6-C25415F3943C}" destId="{49696DD8-5728-924B-AE23-3CAC26F41103}" srcOrd="4" destOrd="0" parTransId="{B48A4BD6-ECBF-F840-9F8A-045EEF0F9215}" sibTransId="{803A566E-2C08-3246-AD6E-4A5B3A9527A0}"/>
    <dgm:cxn modelId="{ECAF22D3-1E22-8143-9C54-801DB1BFBDAB}" type="presOf" srcId="{CD4D253A-9AFD-D44E-9037-811702F61C73}" destId="{EA9466D5-6941-D846-8CCC-8AA29E039D69}" srcOrd="0" destOrd="0" presId="urn:microsoft.com/office/officeart/2005/8/layout/venn1"/>
    <dgm:cxn modelId="{CCF94248-A87F-9B44-9771-2349620DF8DB}" type="presOf" srcId="{C899E9EF-2B8B-374A-A0D6-C25415F3943C}" destId="{3B0B7D8D-EB17-B54E-99FC-DCBE45CA95B4}" srcOrd="0" destOrd="0" presId="urn:microsoft.com/office/officeart/2005/8/layout/venn1"/>
    <dgm:cxn modelId="{DCC8A0F5-70B0-7545-84D8-1FEBD0772F32}" srcId="{C899E9EF-2B8B-374A-A0D6-C25415F3943C}" destId="{CD4D253A-9AFD-D44E-9037-811702F61C73}" srcOrd="3" destOrd="0" parTransId="{B78D721C-96C0-3D4C-A10C-929BD19785C4}" sibTransId="{62EA49E0-FE3E-AC4D-93AC-E849F8441D22}"/>
    <dgm:cxn modelId="{57361FC3-BCE7-E045-9D7D-A3E6DD93D3E2}" type="presOf" srcId="{69B3C6DB-B3AE-FF41-A0E1-515F1A979295}" destId="{D8EE9913-4F57-964A-B85C-FA198A136A19}" srcOrd="0" destOrd="0" presId="urn:microsoft.com/office/officeart/2005/8/layout/venn1"/>
    <dgm:cxn modelId="{0E4A586D-8620-9046-A524-D78E87BC5CB9}" type="presParOf" srcId="{3B0B7D8D-EB17-B54E-99FC-DCBE45CA95B4}" destId="{CE2079B2-1C75-D54F-B710-A44A8D79F8D3}" srcOrd="0" destOrd="0" presId="urn:microsoft.com/office/officeart/2005/8/layout/venn1"/>
    <dgm:cxn modelId="{0B9FB698-97DE-3147-A05B-CBCDB83E7154}" type="presParOf" srcId="{3B0B7D8D-EB17-B54E-99FC-DCBE45CA95B4}" destId="{74F5A58F-6144-BF4F-89C1-F66C867F018D}" srcOrd="1" destOrd="0" presId="urn:microsoft.com/office/officeart/2005/8/layout/venn1"/>
    <dgm:cxn modelId="{6DBDAD9E-C316-C34D-A5AB-954E79E7B1F2}" type="presParOf" srcId="{3B0B7D8D-EB17-B54E-99FC-DCBE45CA95B4}" destId="{260AA411-B528-314B-B692-B9871E7820AC}" srcOrd="2" destOrd="0" presId="urn:microsoft.com/office/officeart/2005/8/layout/venn1"/>
    <dgm:cxn modelId="{9974EA61-D094-7842-B519-E51D2E4A07AC}" type="presParOf" srcId="{3B0B7D8D-EB17-B54E-99FC-DCBE45CA95B4}" destId="{06F86A16-05B5-B84B-AF2F-CFD93F47E7B4}" srcOrd="3" destOrd="0" presId="urn:microsoft.com/office/officeart/2005/8/layout/venn1"/>
    <dgm:cxn modelId="{5548A8AF-B4D5-A24C-9378-66E0206F6BA1}" type="presParOf" srcId="{3B0B7D8D-EB17-B54E-99FC-DCBE45CA95B4}" destId="{5C497B2F-4615-454F-8C54-15E4B826942A}" srcOrd="4" destOrd="0" presId="urn:microsoft.com/office/officeart/2005/8/layout/venn1"/>
    <dgm:cxn modelId="{3C569BEA-7E2E-544D-9573-BCF3426E231B}" type="presParOf" srcId="{3B0B7D8D-EB17-B54E-99FC-DCBE45CA95B4}" destId="{D8EE9913-4F57-964A-B85C-FA198A136A19}" srcOrd="5" destOrd="0" presId="urn:microsoft.com/office/officeart/2005/8/layout/venn1"/>
    <dgm:cxn modelId="{44E7C3FD-1C53-D44D-860D-5972761E3872}" type="presParOf" srcId="{3B0B7D8D-EB17-B54E-99FC-DCBE45CA95B4}" destId="{AE8FFAD1-DC07-E549-8AE2-B93673331A3F}" srcOrd="6" destOrd="0" presId="urn:microsoft.com/office/officeart/2005/8/layout/venn1"/>
    <dgm:cxn modelId="{3849B54E-428F-984D-8764-23E844619C75}" type="presParOf" srcId="{3B0B7D8D-EB17-B54E-99FC-DCBE45CA95B4}" destId="{EA9466D5-6941-D846-8CCC-8AA29E039D69}" srcOrd="7" destOrd="0" presId="urn:microsoft.com/office/officeart/2005/8/layout/venn1"/>
    <dgm:cxn modelId="{4D08A858-C76A-E74A-A412-386CD3505248}" type="presParOf" srcId="{3B0B7D8D-EB17-B54E-99FC-DCBE45CA95B4}" destId="{EC44AAA1-E160-884E-9426-721F3ECCAE0D}" srcOrd="8" destOrd="0" presId="urn:microsoft.com/office/officeart/2005/8/layout/venn1"/>
    <dgm:cxn modelId="{209124F1-B4C6-9B44-8111-85074DFFC874}" type="presParOf" srcId="{3B0B7D8D-EB17-B54E-99FC-DCBE45CA95B4}" destId="{1857D6EE-3461-F243-8D3C-44C2445EC666}" srcOrd="9" destOrd="0" presId="urn:microsoft.com/office/officeart/2005/8/layout/venn1"/>
    <dgm:cxn modelId="{E3F213FA-62F1-204C-988A-084715116984}" type="presParOf" srcId="{3B0B7D8D-EB17-B54E-99FC-DCBE45CA95B4}" destId="{0C6ED2F5-EF13-FC40-B692-1F9CF7730381}" srcOrd="10" destOrd="0" presId="urn:microsoft.com/office/officeart/2005/8/layout/venn1"/>
    <dgm:cxn modelId="{605B6145-96E4-CE42-95E3-944C6F807D82}" type="presParOf" srcId="{3B0B7D8D-EB17-B54E-99FC-DCBE45CA95B4}" destId="{F2962F9F-16B1-F64F-92C7-3CEA33A65725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AB24B2-4D86-F840-9356-F64E399F32AB}" type="doc">
      <dgm:prSet loTypeId="urn:microsoft.com/office/officeart/2005/8/layout/lProcess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01382B-D258-BF4E-BE1C-2C4C611506F5}">
      <dgm:prSet phldrT="[Text]"/>
      <dgm:spPr/>
      <dgm:t>
        <a:bodyPr/>
        <a:lstStyle/>
        <a:p>
          <a:r>
            <a:rPr lang="en-US" smtClean="0"/>
            <a:t>Authentication state</a:t>
          </a:r>
          <a:endParaRPr lang="en-US"/>
        </a:p>
      </dgm:t>
    </dgm:pt>
    <dgm:pt modelId="{054A1D3D-D0E9-4542-A1F8-B5A5851BB708}" type="parTrans" cxnId="{24887A4C-62B2-1F41-B79D-D50D4C3999D2}">
      <dgm:prSet/>
      <dgm:spPr/>
      <dgm:t>
        <a:bodyPr/>
        <a:lstStyle/>
        <a:p>
          <a:endParaRPr lang="en-US"/>
        </a:p>
      </dgm:t>
    </dgm:pt>
    <dgm:pt modelId="{C384B691-5967-DB47-929F-EB7D914B873D}" type="sibTrans" cxnId="{24887A4C-62B2-1F41-B79D-D50D4C3999D2}">
      <dgm:prSet/>
      <dgm:spPr/>
      <dgm:t>
        <a:bodyPr/>
        <a:lstStyle/>
        <a:p>
          <a:endParaRPr lang="en-US"/>
        </a:p>
      </dgm:t>
    </dgm:pt>
    <dgm:pt modelId="{56B316E1-4BD5-834E-8716-3449CF5DC012}">
      <dgm:prSet/>
      <dgm:spPr/>
      <dgm:t>
        <a:bodyPr/>
        <a:lstStyle/>
        <a:p>
          <a:r>
            <a:rPr lang="en-US" smtClean="0"/>
            <a:t>Client must authenticate itself to the user</a:t>
          </a:r>
          <a:endParaRPr lang="en-US" dirty="0" smtClean="0"/>
        </a:p>
      </dgm:t>
    </dgm:pt>
    <dgm:pt modelId="{19852B9A-6D94-1945-91F0-EF599E748C0E}" type="parTrans" cxnId="{C2CBC259-EA8E-3045-900D-7DED42F89A0C}">
      <dgm:prSet/>
      <dgm:spPr/>
      <dgm:t>
        <a:bodyPr/>
        <a:lstStyle/>
        <a:p>
          <a:endParaRPr lang="en-US"/>
        </a:p>
      </dgm:t>
    </dgm:pt>
    <dgm:pt modelId="{70404CC5-C404-5444-A030-BAA418921B48}" type="sibTrans" cxnId="{C2CBC259-EA8E-3045-900D-7DED42F89A0C}">
      <dgm:prSet/>
      <dgm:spPr/>
      <dgm:t>
        <a:bodyPr/>
        <a:lstStyle/>
        <a:p>
          <a:endParaRPr lang="en-US"/>
        </a:p>
      </dgm:t>
    </dgm:pt>
    <dgm:pt modelId="{6A8CF176-FE2E-224D-BC57-4B6EAB252E5E}">
      <dgm:prSet/>
      <dgm:spPr/>
      <dgm:t>
        <a:bodyPr/>
        <a:lstStyle/>
        <a:p>
          <a:r>
            <a:rPr lang="en-US" smtClean="0"/>
            <a:t>Often done with a user ID/password combination</a:t>
          </a:r>
          <a:endParaRPr lang="en-US" dirty="0" smtClean="0"/>
        </a:p>
      </dgm:t>
    </dgm:pt>
    <dgm:pt modelId="{AA53FEFA-EDC4-5647-ABE8-9D0B7DE25EF8}" type="parTrans" cxnId="{0A2520A4-64DD-9141-8D2A-B1B3BE865156}">
      <dgm:prSet/>
      <dgm:spPr/>
      <dgm:t>
        <a:bodyPr/>
        <a:lstStyle/>
        <a:p>
          <a:endParaRPr lang="en-US"/>
        </a:p>
      </dgm:t>
    </dgm:pt>
    <dgm:pt modelId="{0B33316A-768F-DC4A-AE69-8F757BEED301}" type="sibTrans" cxnId="{0A2520A4-64DD-9141-8D2A-B1B3BE865156}">
      <dgm:prSet/>
      <dgm:spPr/>
      <dgm:t>
        <a:bodyPr/>
        <a:lstStyle/>
        <a:p>
          <a:endParaRPr lang="en-US"/>
        </a:p>
      </dgm:t>
    </dgm:pt>
    <dgm:pt modelId="{29D7CCE8-D2C0-674C-9B3F-54291874D05E}">
      <dgm:prSet/>
      <dgm:spPr/>
      <dgm:t>
        <a:bodyPr/>
        <a:lstStyle/>
        <a:p>
          <a:r>
            <a:rPr lang="en-US" smtClean="0"/>
            <a:t>Transaction state</a:t>
          </a:r>
          <a:endParaRPr lang="en-US" dirty="0" smtClean="0"/>
        </a:p>
      </dgm:t>
    </dgm:pt>
    <dgm:pt modelId="{735BB72B-DF8B-5E48-B1A9-CC7926AA046A}" type="parTrans" cxnId="{B55AE569-B562-A54A-AC53-3B8B81D85F67}">
      <dgm:prSet/>
      <dgm:spPr/>
      <dgm:t>
        <a:bodyPr/>
        <a:lstStyle/>
        <a:p>
          <a:endParaRPr lang="en-US"/>
        </a:p>
      </dgm:t>
    </dgm:pt>
    <dgm:pt modelId="{70A5357B-694D-764F-B3AB-182F352480AF}" type="sibTrans" cxnId="{B55AE569-B562-A54A-AC53-3B8B81D85F67}">
      <dgm:prSet/>
      <dgm:spPr/>
      <dgm:t>
        <a:bodyPr/>
        <a:lstStyle/>
        <a:p>
          <a:endParaRPr lang="en-US"/>
        </a:p>
      </dgm:t>
    </dgm:pt>
    <dgm:pt modelId="{803F80FD-300A-7749-B4A7-B8D8FE8BB645}">
      <dgm:prSet/>
      <dgm:spPr/>
      <dgm:t>
        <a:bodyPr/>
        <a:lstStyle/>
        <a:p>
          <a:r>
            <a:rPr lang="en-US" smtClean="0"/>
            <a:t>Once the server successfully authenticates the client, the client can access the mailbox to retrieve and delete messages</a:t>
          </a:r>
          <a:endParaRPr lang="en-US" dirty="0" smtClean="0"/>
        </a:p>
      </dgm:t>
    </dgm:pt>
    <dgm:pt modelId="{65A4256E-804E-4A46-B416-63B6B86CCEAC}" type="parTrans" cxnId="{339CFFA4-5824-304C-AAFF-B1B19229EA05}">
      <dgm:prSet/>
      <dgm:spPr/>
      <dgm:t>
        <a:bodyPr/>
        <a:lstStyle/>
        <a:p>
          <a:endParaRPr lang="en-US"/>
        </a:p>
      </dgm:t>
    </dgm:pt>
    <dgm:pt modelId="{CEFA5D8A-F0BA-4846-AE18-D6D3022C2542}" type="sibTrans" cxnId="{339CFFA4-5824-304C-AAFF-B1B19229EA05}">
      <dgm:prSet/>
      <dgm:spPr/>
      <dgm:t>
        <a:bodyPr/>
        <a:lstStyle/>
        <a:p>
          <a:endParaRPr lang="en-US"/>
        </a:p>
      </dgm:t>
    </dgm:pt>
    <dgm:pt modelId="{C48BC8C7-B0E7-6C40-A00B-63CDD993E7DC}">
      <dgm:prSet/>
      <dgm:spPr/>
      <dgm:t>
        <a:bodyPr/>
        <a:lstStyle/>
        <a:p>
          <a:r>
            <a:rPr lang="en-US" smtClean="0"/>
            <a:t>Update state</a:t>
          </a:r>
          <a:endParaRPr lang="en-US" dirty="0" smtClean="0"/>
        </a:p>
      </dgm:t>
    </dgm:pt>
    <dgm:pt modelId="{D8318AED-108C-7A4A-A2FC-BE1062690206}" type="parTrans" cxnId="{BACB3BE2-4C32-CE4C-A749-DBD3A1E04D36}">
      <dgm:prSet/>
      <dgm:spPr/>
      <dgm:t>
        <a:bodyPr/>
        <a:lstStyle/>
        <a:p>
          <a:endParaRPr lang="en-US"/>
        </a:p>
      </dgm:t>
    </dgm:pt>
    <dgm:pt modelId="{B49C83F0-57AF-6D47-B9DA-341BAF3FAB65}" type="sibTrans" cxnId="{BACB3BE2-4C32-CE4C-A749-DBD3A1E04D36}">
      <dgm:prSet/>
      <dgm:spPr/>
      <dgm:t>
        <a:bodyPr/>
        <a:lstStyle/>
        <a:p>
          <a:endParaRPr lang="en-US"/>
        </a:p>
      </dgm:t>
    </dgm:pt>
    <dgm:pt modelId="{88D21E54-3580-7748-99FE-BC7322559DCB}">
      <dgm:prSet/>
      <dgm:spPr/>
      <dgm:t>
        <a:bodyPr/>
        <a:lstStyle/>
        <a:p>
          <a:r>
            <a:rPr lang="en-US" dirty="0" smtClean="0"/>
            <a:t>During this state, the server enacts all of the changes requested by the client’s commands and then closes the connection</a:t>
          </a:r>
          <a:endParaRPr lang="en-US" dirty="0"/>
        </a:p>
      </dgm:t>
    </dgm:pt>
    <dgm:pt modelId="{7719F064-AB66-0448-A758-BA12C05B2EBE}" type="parTrans" cxnId="{3E898F1C-5422-D24D-91EF-A7AD30E97DD2}">
      <dgm:prSet/>
      <dgm:spPr/>
      <dgm:t>
        <a:bodyPr/>
        <a:lstStyle/>
        <a:p>
          <a:endParaRPr lang="en-US"/>
        </a:p>
      </dgm:t>
    </dgm:pt>
    <dgm:pt modelId="{BD95525D-CC6D-384E-B7E3-B6B49D967DE0}" type="sibTrans" cxnId="{3E898F1C-5422-D24D-91EF-A7AD30E97DD2}">
      <dgm:prSet/>
      <dgm:spPr/>
      <dgm:t>
        <a:bodyPr/>
        <a:lstStyle/>
        <a:p>
          <a:endParaRPr lang="en-US"/>
        </a:p>
      </dgm:t>
    </dgm:pt>
    <dgm:pt modelId="{A7306E8D-78C9-7340-BD6F-C8A37922EDF8}" type="pres">
      <dgm:prSet presAssocID="{1EAB24B2-4D86-F840-9356-F64E399F32A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D69C01-7295-8C4C-8F35-570B2D27AC1D}" type="pres">
      <dgm:prSet presAssocID="{4201382B-D258-BF4E-BE1C-2C4C611506F5}" presName="compNode" presStyleCnt="0"/>
      <dgm:spPr/>
    </dgm:pt>
    <dgm:pt modelId="{E8C12AEB-6C33-5744-B905-DC0BE4082C91}" type="pres">
      <dgm:prSet presAssocID="{4201382B-D258-BF4E-BE1C-2C4C611506F5}" presName="aNode" presStyleLbl="bgShp" presStyleIdx="0" presStyleCnt="3"/>
      <dgm:spPr/>
      <dgm:t>
        <a:bodyPr/>
        <a:lstStyle/>
        <a:p>
          <a:endParaRPr lang="en-US"/>
        </a:p>
      </dgm:t>
    </dgm:pt>
    <dgm:pt modelId="{EF5CC6A4-C362-1443-97DB-7E6B91EEB504}" type="pres">
      <dgm:prSet presAssocID="{4201382B-D258-BF4E-BE1C-2C4C611506F5}" presName="textNode" presStyleLbl="bgShp" presStyleIdx="0" presStyleCnt="3"/>
      <dgm:spPr/>
      <dgm:t>
        <a:bodyPr/>
        <a:lstStyle/>
        <a:p>
          <a:endParaRPr lang="en-US"/>
        </a:p>
      </dgm:t>
    </dgm:pt>
    <dgm:pt modelId="{F6EB963F-DBFA-4D45-BE2F-CFC6B38035CB}" type="pres">
      <dgm:prSet presAssocID="{4201382B-D258-BF4E-BE1C-2C4C611506F5}" presName="compChildNode" presStyleCnt="0"/>
      <dgm:spPr/>
    </dgm:pt>
    <dgm:pt modelId="{F89AF09F-DDA8-EA4B-97F5-3987F1FDA7F3}" type="pres">
      <dgm:prSet presAssocID="{4201382B-D258-BF4E-BE1C-2C4C611506F5}" presName="theInnerList" presStyleCnt="0"/>
      <dgm:spPr/>
    </dgm:pt>
    <dgm:pt modelId="{EBE1E0C5-B64A-9243-B7E0-4A5A58B07D55}" type="pres">
      <dgm:prSet presAssocID="{56B316E1-4BD5-834E-8716-3449CF5DC01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DC8C0-A0F0-D24F-BD66-B0FEBF162827}" type="pres">
      <dgm:prSet presAssocID="{56B316E1-4BD5-834E-8716-3449CF5DC012}" presName="aSpace2" presStyleCnt="0"/>
      <dgm:spPr/>
    </dgm:pt>
    <dgm:pt modelId="{13C96DE7-2152-BE4B-8072-FF0328120D19}" type="pres">
      <dgm:prSet presAssocID="{6A8CF176-FE2E-224D-BC57-4B6EAB252E5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BC6CB-EB6F-7347-8BB5-FAFDB9E0880C}" type="pres">
      <dgm:prSet presAssocID="{4201382B-D258-BF4E-BE1C-2C4C611506F5}" presName="aSpace" presStyleCnt="0"/>
      <dgm:spPr/>
    </dgm:pt>
    <dgm:pt modelId="{9CCB115F-2D0B-F445-8837-346FE265E202}" type="pres">
      <dgm:prSet presAssocID="{29D7CCE8-D2C0-674C-9B3F-54291874D05E}" presName="compNode" presStyleCnt="0"/>
      <dgm:spPr/>
    </dgm:pt>
    <dgm:pt modelId="{60282020-921F-0E42-B480-5999805F394B}" type="pres">
      <dgm:prSet presAssocID="{29D7CCE8-D2C0-674C-9B3F-54291874D05E}" presName="aNode" presStyleLbl="bgShp" presStyleIdx="1" presStyleCnt="3"/>
      <dgm:spPr/>
      <dgm:t>
        <a:bodyPr/>
        <a:lstStyle/>
        <a:p>
          <a:endParaRPr lang="en-US"/>
        </a:p>
      </dgm:t>
    </dgm:pt>
    <dgm:pt modelId="{D1877FCA-7FDA-254D-9084-94834A9691FD}" type="pres">
      <dgm:prSet presAssocID="{29D7CCE8-D2C0-674C-9B3F-54291874D05E}" presName="textNode" presStyleLbl="bgShp" presStyleIdx="1" presStyleCnt="3"/>
      <dgm:spPr/>
      <dgm:t>
        <a:bodyPr/>
        <a:lstStyle/>
        <a:p>
          <a:endParaRPr lang="en-US"/>
        </a:p>
      </dgm:t>
    </dgm:pt>
    <dgm:pt modelId="{6BF2395B-DB94-D843-BD0F-6391A59C38A2}" type="pres">
      <dgm:prSet presAssocID="{29D7CCE8-D2C0-674C-9B3F-54291874D05E}" presName="compChildNode" presStyleCnt="0"/>
      <dgm:spPr/>
    </dgm:pt>
    <dgm:pt modelId="{357C4AB3-81D0-6946-8EDF-BC602092F6FC}" type="pres">
      <dgm:prSet presAssocID="{29D7CCE8-D2C0-674C-9B3F-54291874D05E}" presName="theInnerList" presStyleCnt="0"/>
      <dgm:spPr/>
    </dgm:pt>
    <dgm:pt modelId="{DA3B6740-9AF9-254C-84AA-FF448BBB2869}" type="pres">
      <dgm:prSet presAssocID="{803F80FD-300A-7749-B4A7-B8D8FE8BB645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8E360D-8766-144E-AB3D-6EB00C7876BA}" type="pres">
      <dgm:prSet presAssocID="{29D7CCE8-D2C0-674C-9B3F-54291874D05E}" presName="aSpace" presStyleCnt="0"/>
      <dgm:spPr/>
    </dgm:pt>
    <dgm:pt modelId="{397EF51A-9D58-644A-A72F-2A90EC5092E6}" type="pres">
      <dgm:prSet presAssocID="{C48BC8C7-B0E7-6C40-A00B-63CDD993E7DC}" presName="compNode" presStyleCnt="0"/>
      <dgm:spPr/>
    </dgm:pt>
    <dgm:pt modelId="{E351CB49-3EF3-894F-8353-79525E82EB47}" type="pres">
      <dgm:prSet presAssocID="{C48BC8C7-B0E7-6C40-A00B-63CDD993E7DC}" presName="aNode" presStyleLbl="bgShp" presStyleIdx="2" presStyleCnt="3"/>
      <dgm:spPr/>
      <dgm:t>
        <a:bodyPr/>
        <a:lstStyle/>
        <a:p>
          <a:endParaRPr lang="en-US"/>
        </a:p>
      </dgm:t>
    </dgm:pt>
    <dgm:pt modelId="{07131133-6C91-E14D-A5F0-B0CAF97D735B}" type="pres">
      <dgm:prSet presAssocID="{C48BC8C7-B0E7-6C40-A00B-63CDD993E7DC}" presName="textNode" presStyleLbl="bgShp" presStyleIdx="2" presStyleCnt="3"/>
      <dgm:spPr/>
      <dgm:t>
        <a:bodyPr/>
        <a:lstStyle/>
        <a:p>
          <a:endParaRPr lang="en-US"/>
        </a:p>
      </dgm:t>
    </dgm:pt>
    <dgm:pt modelId="{19536787-9F55-5346-98DF-E6BC4F919FAC}" type="pres">
      <dgm:prSet presAssocID="{C48BC8C7-B0E7-6C40-A00B-63CDD993E7DC}" presName="compChildNode" presStyleCnt="0"/>
      <dgm:spPr/>
    </dgm:pt>
    <dgm:pt modelId="{5B6F2294-3068-BB43-BA2F-29CC1AD40AE5}" type="pres">
      <dgm:prSet presAssocID="{C48BC8C7-B0E7-6C40-A00B-63CDD993E7DC}" presName="theInnerList" presStyleCnt="0"/>
      <dgm:spPr/>
    </dgm:pt>
    <dgm:pt modelId="{621FED29-7397-484E-AEDA-A6779DD07866}" type="pres">
      <dgm:prSet presAssocID="{88D21E54-3580-7748-99FE-BC7322559DC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462A66-3F01-EC4C-B7E1-B099141231AB}" type="presOf" srcId="{4201382B-D258-BF4E-BE1C-2C4C611506F5}" destId="{E8C12AEB-6C33-5744-B905-DC0BE4082C91}" srcOrd="0" destOrd="0" presId="urn:microsoft.com/office/officeart/2005/8/layout/lProcess2"/>
    <dgm:cxn modelId="{4B9D6733-D865-6148-B385-25A1E6BF3288}" type="presOf" srcId="{803F80FD-300A-7749-B4A7-B8D8FE8BB645}" destId="{DA3B6740-9AF9-254C-84AA-FF448BBB2869}" srcOrd="0" destOrd="0" presId="urn:microsoft.com/office/officeart/2005/8/layout/lProcess2"/>
    <dgm:cxn modelId="{24887A4C-62B2-1F41-B79D-D50D4C3999D2}" srcId="{1EAB24B2-4D86-F840-9356-F64E399F32AB}" destId="{4201382B-D258-BF4E-BE1C-2C4C611506F5}" srcOrd="0" destOrd="0" parTransId="{054A1D3D-D0E9-4542-A1F8-B5A5851BB708}" sibTransId="{C384B691-5967-DB47-929F-EB7D914B873D}"/>
    <dgm:cxn modelId="{3E898F1C-5422-D24D-91EF-A7AD30E97DD2}" srcId="{C48BC8C7-B0E7-6C40-A00B-63CDD993E7DC}" destId="{88D21E54-3580-7748-99FE-BC7322559DCB}" srcOrd="0" destOrd="0" parTransId="{7719F064-AB66-0448-A758-BA12C05B2EBE}" sibTransId="{BD95525D-CC6D-384E-B7E3-B6B49D967DE0}"/>
    <dgm:cxn modelId="{A7D2C858-6DA8-9D4B-A7BD-7849DA996F8E}" type="presOf" srcId="{56B316E1-4BD5-834E-8716-3449CF5DC012}" destId="{EBE1E0C5-B64A-9243-B7E0-4A5A58B07D55}" srcOrd="0" destOrd="0" presId="urn:microsoft.com/office/officeart/2005/8/layout/lProcess2"/>
    <dgm:cxn modelId="{D51BA786-CCE8-404A-AC91-CC9C4C1EB3EB}" type="presOf" srcId="{C48BC8C7-B0E7-6C40-A00B-63CDD993E7DC}" destId="{07131133-6C91-E14D-A5F0-B0CAF97D735B}" srcOrd="1" destOrd="0" presId="urn:microsoft.com/office/officeart/2005/8/layout/lProcess2"/>
    <dgm:cxn modelId="{4F087A02-D4EA-8C4B-8F93-1DD309BF6C16}" type="presOf" srcId="{C48BC8C7-B0E7-6C40-A00B-63CDD993E7DC}" destId="{E351CB49-3EF3-894F-8353-79525E82EB47}" srcOrd="0" destOrd="0" presId="urn:microsoft.com/office/officeart/2005/8/layout/lProcess2"/>
    <dgm:cxn modelId="{EC44B870-1292-B045-911F-3252B115D36B}" type="presOf" srcId="{6A8CF176-FE2E-224D-BC57-4B6EAB252E5E}" destId="{13C96DE7-2152-BE4B-8072-FF0328120D19}" srcOrd="0" destOrd="0" presId="urn:microsoft.com/office/officeart/2005/8/layout/lProcess2"/>
    <dgm:cxn modelId="{B55AE569-B562-A54A-AC53-3B8B81D85F67}" srcId="{1EAB24B2-4D86-F840-9356-F64E399F32AB}" destId="{29D7CCE8-D2C0-674C-9B3F-54291874D05E}" srcOrd="1" destOrd="0" parTransId="{735BB72B-DF8B-5E48-B1A9-CC7926AA046A}" sibTransId="{70A5357B-694D-764F-B3AB-182F352480AF}"/>
    <dgm:cxn modelId="{F2C86AAB-6D8A-9341-89D1-6E232342F1CB}" type="presOf" srcId="{4201382B-D258-BF4E-BE1C-2C4C611506F5}" destId="{EF5CC6A4-C362-1443-97DB-7E6B91EEB504}" srcOrd="1" destOrd="0" presId="urn:microsoft.com/office/officeart/2005/8/layout/lProcess2"/>
    <dgm:cxn modelId="{BACB3BE2-4C32-CE4C-A749-DBD3A1E04D36}" srcId="{1EAB24B2-4D86-F840-9356-F64E399F32AB}" destId="{C48BC8C7-B0E7-6C40-A00B-63CDD993E7DC}" srcOrd="2" destOrd="0" parTransId="{D8318AED-108C-7A4A-A2FC-BE1062690206}" sibTransId="{B49C83F0-57AF-6D47-B9DA-341BAF3FAB65}"/>
    <dgm:cxn modelId="{C2CBC259-EA8E-3045-900D-7DED42F89A0C}" srcId="{4201382B-D258-BF4E-BE1C-2C4C611506F5}" destId="{56B316E1-4BD5-834E-8716-3449CF5DC012}" srcOrd="0" destOrd="0" parTransId="{19852B9A-6D94-1945-91F0-EF599E748C0E}" sibTransId="{70404CC5-C404-5444-A030-BAA418921B48}"/>
    <dgm:cxn modelId="{E0853C80-0BAE-2642-A6EC-D634ED8ABD1F}" type="presOf" srcId="{29D7CCE8-D2C0-674C-9B3F-54291874D05E}" destId="{D1877FCA-7FDA-254D-9084-94834A9691FD}" srcOrd="1" destOrd="0" presId="urn:microsoft.com/office/officeart/2005/8/layout/lProcess2"/>
    <dgm:cxn modelId="{38C2E92F-EDA8-0442-92B8-DFDD2481E5EC}" type="presOf" srcId="{88D21E54-3580-7748-99FE-BC7322559DCB}" destId="{621FED29-7397-484E-AEDA-A6779DD07866}" srcOrd="0" destOrd="0" presId="urn:microsoft.com/office/officeart/2005/8/layout/lProcess2"/>
    <dgm:cxn modelId="{0A2520A4-64DD-9141-8D2A-B1B3BE865156}" srcId="{4201382B-D258-BF4E-BE1C-2C4C611506F5}" destId="{6A8CF176-FE2E-224D-BC57-4B6EAB252E5E}" srcOrd="1" destOrd="0" parTransId="{AA53FEFA-EDC4-5647-ABE8-9D0B7DE25EF8}" sibTransId="{0B33316A-768F-DC4A-AE69-8F757BEED301}"/>
    <dgm:cxn modelId="{B90DAA84-B433-204D-ACE6-82AEDAA2FCA3}" type="presOf" srcId="{1EAB24B2-4D86-F840-9356-F64E399F32AB}" destId="{A7306E8D-78C9-7340-BD6F-C8A37922EDF8}" srcOrd="0" destOrd="0" presId="urn:microsoft.com/office/officeart/2005/8/layout/lProcess2"/>
    <dgm:cxn modelId="{55594926-A285-7941-95FB-8B53D0C5F9D7}" type="presOf" srcId="{29D7CCE8-D2C0-674C-9B3F-54291874D05E}" destId="{60282020-921F-0E42-B480-5999805F394B}" srcOrd="0" destOrd="0" presId="urn:microsoft.com/office/officeart/2005/8/layout/lProcess2"/>
    <dgm:cxn modelId="{339CFFA4-5824-304C-AAFF-B1B19229EA05}" srcId="{29D7CCE8-D2C0-674C-9B3F-54291874D05E}" destId="{803F80FD-300A-7749-B4A7-B8D8FE8BB645}" srcOrd="0" destOrd="0" parTransId="{65A4256E-804E-4A46-B416-63B6B86CCEAC}" sibTransId="{CEFA5D8A-F0BA-4846-AE18-D6D3022C2542}"/>
    <dgm:cxn modelId="{49E96F65-072A-4743-B2BE-C5B9ED6A8DF8}" type="presParOf" srcId="{A7306E8D-78C9-7340-BD6F-C8A37922EDF8}" destId="{CED69C01-7295-8C4C-8F35-570B2D27AC1D}" srcOrd="0" destOrd="0" presId="urn:microsoft.com/office/officeart/2005/8/layout/lProcess2"/>
    <dgm:cxn modelId="{93982EC5-AD39-4B43-8D9C-E92D2D183DC4}" type="presParOf" srcId="{CED69C01-7295-8C4C-8F35-570B2D27AC1D}" destId="{E8C12AEB-6C33-5744-B905-DC0BE4082C91}" srcOrd="0" destOrd="0" presId="urn:microsoft.com/office/officeart/2005/8/layout/lProcess2"/>
    <dgm:cxn modelId="{40F9E21A-0440-B842-91C6-973706AFD214}" type="presParOf" srcId="{CED69C01-7295-8C4C-8F35-570B2D27AC1D}" destId="{EF5CC6A4-C362-1443-97DB-7E6B91EEB504}" srcOrd="1" destOrd="0" presId="urn:microsoft.com/office/officeart/2005/8/layout/lProcess2"/>
    <dgm:cxn modelId="{6A1D72FB-8FEA-2B49-9F6E-68D9DF73A996}" type="presParOf" srcId="{CED69C01-7295-8C4C-8F35-570B2D27AC1D}" destId="{F6EB963F-DBFA-4D45-BE2F-CFC6B38035CB}" srcOrd="2" destOrd="0" presId="urn:microsoft.com/office/officeart/2005/8/layout/lProcess2"/>
    <dgm:cxn modelId="{DAB4F9B6-2D6A-3447-B2DD-88ADBE11F7EE}" type="presParOf" srcId="{F6EB963F-DBFA-4D45-BE2F-CFC6B38035CB}" destId="{F89AF09F-DDA8-EA4B-97F5-3987F1FDA7F3}" srcOrd="0" destOrd="0" presId="urn:microsoft.com/office/officeart/2005/8/layout/lProcess2"/>
    <dgm:cxn modelId="{634F7519-0191-EE4E-813D-811F0529AED3}" type="presParOf" srcId="{F89AF09F-DDA8-EA4B-97F5-3987F1FDA7F3}" destId="{EBE1E0C5-B64A-9243-B7E0-4A5A58B07D55}" srcOrd="0" destOrd="0" presId="urn:microsoft.com/office/officeart/2005/8/layout/lProcess2"/>
    <dgm:cxn modelId="{3D967DCE-B7DB-0B46-ABCD-16EEB74D69FB}" type="presParOf" srcId="{F89AF09F-DDA8-EA4B-97F5-3987F1FDA7F3}" destId="{533DC8C0-A0F0-D24F-BD66-B0FEBF162827}" srcOrd="1" destOrd="0" presId="urn:microsoft.com/office/officeart/2005/8/layout/lProcess2"/>
    <dgm:cxn modelId="{07408BA1-AB6A-0948-956E-593697AA3C61}" type="presParOf" srcId="{F89AF09F-DDA8-EA4B-97F5-3987F1FDA7F3}" destId="{13C96DE7-2152-BE4B-8072-FF0328120D19}" srcOrd="2" destOrd="0" presId="urn:microsoft.com/office/officeart/2005/8/layout/lProcess2"/>
    <dgm:cxn modelId="{EDFAD1C3-A758-714A-9F3B-558BCD9FEA2F}" type="presParOf" srcId="{A7306E8D-78C9-7340-BD6F-C8A37922EDF8}" destId="{3FFBC6CB-EB6F-7347-8BB5-FAFDB9E0880C}" srcOrd="1" destOrd="0" presId="urn:microsoft.com/office/officeart/2005/8/layout/lProcess2"/>
    <dgm:cxn modelId="{FCF28276-A9B5-6C48-ADBE-636C1576BB3B}" type="presParOf" srcId="{A7306E8D-78C9-7340-BD6F-C8A37922EDF8}" destId="{9CCB115F-2D0B-F445-8837-346FE265E202}" srcOrd="2" destOrd="0" presId="urn:microsoft.com/office/officeart/2005/8/layout/lProcess2"/>
    <dgm:cxn modelId="{D197B674-69B9-4045-8BE6-4E6A0DDD22E9}" type="presParOf" srcId="{9CCB115F-2D0B-F445-8837-346FE265E202}" destId="{60282020-921F-0E42-B480-5999805F394B}" srcOrd="0" destOrd="0" presId="urn:microsoft.com/office/officeart/2005/8/layout/lProcess2"/>
    <dgm:cxn modelId="{CDFFC553-578D-AF48-93BF-4D9DA73CF6E7}" type="presParOf" srcId="{9CCB115F-2D0B-F445-8837-346FE265E202}" destId="{D1877FCA-7FDA-254D-9084-94834A9691FD}" srcOrd="1" destOrd="0" presId="urn:microsoft.com/office/officeart/2005/8/layout/lProcess2"/>
    <dgm:cxn modelId="{5C629B81-A4F3-C24C-A416-267FED8833A9}" type="presParOf" srcId="{9CCB115F-2D0B-F445-8837-346FE265E202}" destId="{6BF2395B-DB94-D843-BD0F-6391A59C38A2}" srcOrd="2" destOrd="0" presId="urn:microsoft.com/office/officeart/2005/8/layout/lProcess2"/>
    <dgm:cxn modelId="{FD1F4E5C-6806-BE41-B893-03C9161E7DAB}" type="presParOf" srcId="{6BF2395B-DB94-D843-BD0F-6391A59C38A2}" destId="{357C4AB3-81D0-6946-8EDF-BC602092F6FC}" srcOrd="0" destOrd="0" presId="urn:microsoft.com/office/officeart/2005/8/layout/lProcess2"/>
    <dgm:cxn modelId="{37170126-0146-B547-A0BF-0521A8CFC381}" type="presParOf" srcId="{357C4AB3-81D0-6946-8EDF-BC602092F6FC}" destId="{DA3B6740-9AF9-254C-84AA-FF448BBB2869}" srcOrd="0" destOrd="0" presId="urn:microsoft.com/office/officeart/2005/8/layout/lProcess2"/>
    <dgm:cxn modelId="{5893C952-54C2-1944-BA93-CB70DC5DC569}" type="presParOf" srcId="{A7306E8D-78C9-7340-BD6F-C8A37922EDF8}" destId="{FC8E360D-8766-144E-AB3D-6EB00C7876BA}" srcOrd="3" destOrd="0" presId="urn:microsoft.com/office/officeart/2005/8/layout/lProcess2"/>
    <dgm:cxn modelId="{ED44A4F6-E7F6-6242-A43A-BD26642442F6}" type="presParOf" srcId="{A7306E8D-78C9-7340-BD6F-C8A37922EDF8}" destId="{397EF51A-9D58-644A-A72F-2A90EC5092E6}" srcOrd="4" destOrd="0" presId="urn:microsoft.com/office/officeart/2005/8/layout/lProcess2"/>
    <dgm:cxn modelId="{2B24E958-C006-3945-B0C5-5319466F39F0}" type="presParOf" srcId="{397EF51A-9D58-644A-A72F-2A90EC5092E6}" destId="{E351CB49-3EF3-894F-8353-79525E82EB47}" srcOrd="0" destOrd="0" presId="urn:microsoft.com/office/officeart/2005/8/layout/lProcess2"/>
    <dgm:cxn modelId="{C3C2848D-DDFE-C344-9A9E-93ACDF0129F2}" type="presParOf" srcId="{397EF51A-9D58-644A-A72F-2A90EC5092E6}" destId="{07131133-6C91-E14D-A5F0-B0CAF97D735B}" srcOrd="1" destOrd="0" presId="urn:microsoft.com/office/officeart/2005/8/layout/lProcess2"/>
    <dgm:cxn modelId="{97225C00-CC52-0848-935A-E0E5F914DCB4}" type="presParOf" srcId="{397EF51A-9D58-644A-A72F-2A90EC5092E6}" destId="{19536787-9F55-5346-98DF-E6BC4F919FAC}" srcOrd="2" destOrd="0" presId="urn:microsoft.com/office/officeart/2005/8/layout/lProcess2"/>
    <dgm:cxn modelId="{EC7AA2B2-DBDE-BA41-AEE8-353EAC4E003B}" type="presParOf" srcId="{19536787-9F55-5346-98DF-E6BC4F919FAC}" destId="{5B6F2294-3068-BB43-BA2F-29CC1AD40AE5}" srcOrd="0" destOrd="0" presId="urn:microsoft.com/office/officeart/2005/8/layout/lProcess2"/>
    <dgm:cxn modelId="{0C70D6C4-460D-2446-B40D-3DF92F631B84}" type="presParOf" srcId="{5B6F2294-3068-BB43-BA2F-29CC1AD40AE5}" destId="{621FED29-7397-484E-AEDA-A6779DD0786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1105A-4B62-0D48-BCDE-8E07EF50AA61}" type="doc">
      <dgm:prSet loTypeId="urn:microsoft.com/office/officeart/2005/8/layout/venn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F0306-A30E-CB41-8FA9-28740417BD89}">
      <dgm:prSet phldrT="[Text]"/>
      <dgm:spPr/>
      <dgm:t>
        <a:bodyPr/>
        <a:lstStyle/>
        <a:p>
          <a:r>
            <a:rPr lang="en-US" smtClean="0"/>
            <a:t>Domain name space</a:t>
          </a:r>
          <a:endParaRPr lang="en-US"/>
        </a:p>
      </dgm:t>
    </dgm:pt>
    <dgm:pt modelId="{01596ED3-645F-4D40-ADA1-E4C16E03DC74}" type="parTrans" cxnId="{9183AF80-98DA-274B-A200-B08874694380}">
      <dgm:prSet/>
      <dgm:spPr/>
      <dgm:t>
        <a:bodyPr/>
        <a:lstStyle/>
        <a:p>
          <a:endParaRPr lang="en-US"/>
        </a:p>
      </dgm:t>
    </dgm:pt>
    <dgm:pt modelId="{08A965B8-968F-1847-A0DF-DF568E6B914B}" type="sibTrans" cxnId="{9183AF80-98DA-274B-A200-B08874694380}">
      <dgm:prSet/>
      <dgm:spPr/>
      <dgm:t>
        <a:bodyPr/>
        <a:lstStyle/>
        <a:p>
          <a:endParaRPr lang="en-US"/>
        </a:p>
      </dgm:t>
    </dgm:pt>
    <dgm:pt modelId="{721174BF-5C67-3B4D-8769-E45988E1CFAB}">
      <dgm:prSet/>
      <dgm:spPr/>
      <dgm:t>
        <a:bodyPr/>
        <a:lstStyle/>
        <a:p>
          <a:r>
            <a:rPr lang="en-US" smtClean="0"/>
            <a:t>DNS database</a:t>
          </a:r>
          <a:endParaRPr lang="en-US" dirty="0" smtClean="0"/>
        </a:p>
      </dgm:t>
    </dgm:pt>
    <dgm:pt modelId="{250D6EF3-440E-C44C-8903-9CD1A43E8A6A}" type="parTrans" cxnId="{18B31618-FBCF-6247-BE14-1A66E0D72623}">
      <dgm:prSet/>
      <dgm:spPr/>
      <dgm:t>
        <a:bodyPr/>
        <a:lstStyle/>
        <a:p>
          <a:endParaRPr lang="en-US"/>
        </a:p>
      </dgm:t>
    </dgm:pt>
    <dgm:pt modelId="{AE86729C-0FEE-2042-9540-308CF6A4027A}" type="sibTrans" cxnId="{18B31618-FBCF-6247-BE14-1A66E0D72623}">
      <dgm:prSet/>
      <dgm:spPr/>
      <dgm:t>
        <a:bodyPr/>
        <a:lstStyle/>
        <a:p>
          <a:endParaRPr lang="en-US"/>
        </a:p>
      </dgm:t>
    </dgm:pt>
    <dgm:pt modelId="{61B493A6-E795-3242-A8B7-8D40F451C00A}">
      <dgm:prSet/>
      <dgm:spPr/>
      <dgm:t>
        <a:bodyPr/>
        <a:lstStyle/>
        <a:p>
          <a:r>
            <a:rPr lang="en-US" smtClean="0"/>
            <a:t>Name servers</a:t>
          </a:r>
          <a:endParaRPr lang="en-US" dirty="0" smtClean="0"/>
        </a:p>
      </dgm:t>
    </dgm:pt>
    <dgm:pt modelId="{A91E6B95-4463-DE4A-89A3-0BDDB4D9AB7F}" type="parTrans" cxnId="{1B6FF0A2-F644-0046-9A9C-FC1B9A0F34A3}">
      <dgm:prSet/>
      <dgm:spPr/>
      <dgm:t>
        <a:bodyPr/>
        <a:lstStyle/>
        <a:p>
          <a:endParaRPr lang="en-US"/>
        </a:p>
      </dgm:t>
    </dgm:pt>
    <dgm:pt modelId="{97D2965C-CA69-3047-B9A0-FB5045E6E92F}" type="sibTrans" cxnId="{1B6FF0A2-F644-0046-9A9C-FC1B9A0F34A3}">
      <dgm:prSet/>
      <dgm:spPr/>
      <dgm:t>
        <a:bodyPr/>
        <a:lstStyle/>
        <a:p>
          <a:endParaRPr lang="en-US"/>
        </a:p>
      </dgm:t>
    </dgm:pt>
    <dgm:pt modelId="{E7CA3159-446A-4F4C-897C-C3D4E3E332E9}">
      <dgm:prSet/>
      <dgm:spPr/>
      <dgm:t>
        <a:bodyPr/>
        <a:lstStyle/>
        <a:p>
          <a:r>
            <a:rPr lang="en-US" dirty="0" smtClean="0"/>
            <a:t>Resolvers</a:t>
          </a:r>
          <a:endParaRPr lang="en-US" dirty="0"/>
        </a:p>
      </dgm:t>
    </dgm:pt>
    <dgm:pt modelId="{78598DA6-6143-6140-B11E-B3032F7AF9F3}" type="parTrans" cxnId="{B2085BA0-E8B6-9949-BA37-449B8A56BD5F}">
      <dgm:prSet/>
      <dgm:spPr/>
      <dgm:t>
        <a:bodyPr/>
        <a:lstStyle/>
        <a:p>
          <a:endParaRPr lang="en-US"/>
        </a:p>
      </dgm:t>
    </dgm:pt>
    <dgm:pt modelId="{066F064B-67C3-2948-8915-51AB1A34094E}" type="sibTrans" cxnId="{B2085BA0-E8B6-9949-BA37-449B8A56BD5F}">
      <dgm:prSet/>
      <dgm:spPr/>
      <dgm:t>
        <a:bodyPr/>
        <a:lstStyle/>
        <a:p>
          <a:endParaRPr lang="en-US"/>
        </a:p>
      </dgm:t>
    </dgm:pt>
    <dgm:pt modelId="{629423F6-A4C9-7142-ACB6-5B7EB3F7EC3D}" type="pres">
      <dgm:prSet presAssocID="{F841105A-4B62-0D48-BCDE-8E07EF50AA6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EDFE24-2588-FC4C-96EC-3B235FE1BA05}" type="pres">
      <dgm:prSet presAssocID="{6CBF0306-A30E-CB41-8FA9-28740417BD89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E84A9-5B65-B74D-B44D-A43E2CA4DE97}" type="pres">
      <dgm:prSet presAssocID="{08A965B8-968F-1847-A0DF-DF568E6B914B}" presName="space" presStyleCnt="0"/>
      <dgm:spPr/>
    </dgm:pt>
    <dgm:pt modelId="{2D656D1E-5BDA-734D-A92E-2E8A77955C9D}" type="pres">
      <dgm:prSet presAssocID="{721174BF-5C67-3B4D-8769-E45988E1CFAB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74100-AE58-B24B-B9FD-7FE9A74286FE}" type="pres">
      <dgm:prSet presAssocID="{AE86729C-0FEE-2042-9540-308CF6A4027A}" presName="space" presStyleCnt="0"/>
      <dgm:spPr/>
    </dgm:pt>
    <dgm:pt modelId="{7E7E79C9-82E1-BC45-891A-D0802634118D}" type="pres">
      <dgm:prSet presAssocID="{61B493A6-E795-3242-A8B7-8D40F451C00A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6868-FA19-B149-AD42-59D51DE1BD73}" type="pres">
      <dgm:prSet presAssocID="{97D2965C-CA69-3047-B9A0-FB5045E6E92F}" presName="space" presStyleCnt="0"/>
      <dgm:spPr/>
    </dgm:pt>
    <dgm:pt modelId="{EE489036-361D-5C40-B5F2-29F92A58AA04}" type="pres">
      <dgm:prSet presAssocID="{E7CA3159-446A-4F4C-897C-C3D4E3E332E9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3AF80-98DA-274B-A200-B08874694380}" srcId="{F841105A-4B62-0D48-BCDE-8E07EF50AA61}" destId="{6CBF0306-A30E-CB41-8FA9-28740417BD89}" srcOrd="0" destOrd="0" parTransId="{01596ED3-645F-4D40-ADA1-E4C16E03DC74}" sibTransId="{08A965B8-968F-1847-A0DF-DF568E6B914B}"/>
    <dgm:cxn modelId="{E34FA041-C8C8-BC46-BA0E-68AEEA57B81B}" type="presOf" srcId="{6CBF0306-A30E-CB41-8FA9-28740417BD89}" destId="{FEEDFE24-2588-FC4C-96EC-3B235FE1BA05}" srcOrd="0" destOrd="0" presId="urn:microsoft.com/office/officeart/2005/8/layout/venn3"/>
    <dgm:cxn modelId="{B2085BA0-E8B6-9949-BA37-449B8A56BD5F}" srcId="{F841105A-4B62-0D48-BCDE-8E07EF50AA61}" destId="{E7CA3159-446A-4F4C-897C-C3D4E3E332E9}" srcOrd="3" destOrd="0" parTransId="{78598DA6-6143-6140-B11E-B3032F7AF9F3}" sibTransId="{066F064B-67C3-2948-8915-51AB1A34094E}"/>
    <dgm:cxn modelId="{1B6FF0A2-F644-0046-9A9C-FC1B9A0F34A3}" srcId="{F841105A-4B62-0D48-BCDE-8E07EF50AA61}" destId="{61B493A6-E795-3242-A8B7-8D40F451C00A}" srcOrd="2" destOrd="0" parTransId="{A91E6B95-4463-DE4A-89A3-0BDDB4D9AB7F}" sibTransId="{97D2965C-CA69-3047-B9A0-FB5045E6E92F}"/>
    <dgm:cxn modelId="{E396A3A8-B4A7-6842-8E67-0E3C4D9086E7}" type="presOf" srcId="{61B493A6-E795-3242-A8B7-8D40F451C00A}" destId="{7E7E79C9-82E1-BC45-891A-D0802634118D}" srcOrd="0" destOrd="0" presId="urn:microsoft.com/office/officeart/2005/8/layout/venn3"/>
    <dgm:cxn modelId="{0276E6D5-620C-D141-BDD2-F6FC272B4E54}" type="presOf" srcId="{721174BF-5C67-3B4D-8769-E45988E1CFAB}" destId="{2D656D1E-5BDA-734D-A92E-2E8A77955C9D}" srcOrd="0" destOrd="0" presId="urn:microsoft.com/office/officeart/2005/8/layout/venn3"/>
    <dgm:cxn modelId="{1E2BF818-8B21-114E-AD2C-1BC337204451}" type="presOf" srcId="{F841105A-4B62-0D48-BCDE-8E07EF50AA61}" destId="{629423F6-A4C9-7142-ACB6-5B7EB3F7EC3D}" srcOrd="0" destOrd="0" presId="urn:microsoft.com/office/officeart/2005/8/layout/venn3"/>
    <dgm:cxn modelId="{18B31618-FBCF-6247-BE14-1A66E0D72623}" srcId="{F841105A-4B62-0D48-BCDE-8E07EF50AA61}" destId="{721174BF-5C67-3B4D-8769-E45988E1CFAB}" srcOrd="1" destOrd="0" parTransId="{250D6EF3-440E-C44C-8903-9CD1A43E8A6A}" sibTransId="{AE86729C-0FEE-2042-9540-308CF6A4027A}"/>
    <dgm:cxn modelId="{B3E1C069-9D19-DA49-8FEC-2FB7F24C0724}" type="presOf" srcId="{E7CA3159-446A-4F4C-897C-C3D4E3E332E9}" destId="{EE489036-361D-5C40-B5F2-29F92A58AA04}" srcOrd="0" destOrd="0" presId="urn:microsoft.com/office/officeart/2005/8/layout/venn3"/>
    <dgm:cxn modelId="{14F79172-68B5-9E4C-AEB9-5B5C6229C027}" type="presParOf" srcId="{629423F6-A4C9-7142-ACB6-5B7EB3F7EC3D}" destId="{FEEDFE24-2588-FC4C-96EC-3B235FE1BA05}" srcOrd="0" destOrd="0" presId="urn:microsoft.com/office/officeart/2005/8/layout/venn3"/>
    <dgm:cxn modelId="{4A2646B6-05A3-AB4C-AAF1-BD3451739B4A}" type="presParOf" srcId="{629423F6-A4C9-7142-ACB6-5B7EB3F7EC3D}" destId="{045E84A9-5B65-B74D-B44D-A43E2CA4DE97}" srcOrd="1" destOrd="0" presId="urn:microsoft.com/office/officeart/2005/8/layout/venn3"/>
    <dgm:cxn modelId="{FE8DA02B-FDEE-3142-951B-01A18370349F}" type="presParOf" srcId="{629423F6-A4C9-7142-ACB6-5B7EB3F7EC3D}" destId="{2D656D1E-5BDA-734D-A92E-2E8A77955C9D}" srcOrd="2" destOrd="0" presId="urn:microsoft.com/office/officeart/2005/8/layout/venn3"/>
    <dgm:cxn modelId="{E4C90E23-0A25-2C41-99A5-826DC819E22E}" type="presParOf" srcId="{629423F6-A4C9-7142-ACB6-5B7EB3F7EC3D}" destId="{B5774100-AE58-B24B-B9FD-7FE9A74286FE}" srcOrd="3" destOrd="0" presId="urn:microsoft.com/office/officeart/2005/8/layout/venn3"/>
    <dgm:cxn modelId="{08918D7D-B010-9741-A86B-FB5ED1D10558}" type="presParOf" srcId="{629423F6-A4C9-7142-ACB6-5B7EB3F7EC3D}" destId="{7E7E79C9-82E1-BC45-891A-D0802634118D}" srcOrd="4" destOrd="0" presId="urn:microsoft.com/office/officeart/2005/8/layout/venn3"/>
    <dgm:cxn modelId="{D471AD91-9A7A-F345-8C0C-7725E0AC7EB6}" type="presParOf" srcId="{629423F6-A4C9-7142-ACB6-5B7EB3F7EC3D}" destId="{DC7C6868-FA19-B149-AD42-59D51DE1BD73}" srcOrd="5" destOrd="0" presId="urn:microsoft.com/office/officeart/2005/8/layout/venn3"/>
    <dgm:cxn modelId="{2EA9C842-116B-1040-9674-87E2301D6F78}" type="presParOf" srcId="{629423F6-A4C9-7142-ACB6-5B7EB3F7EC3D}" destId="{EE489036-361D-5C40-B5F2-29F92A58AA04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D2334B-BE53-EA45-A36D-D059A3F5B729}" type="doc">
      <dgm:prSet loTypeId="urn:microsoft.com/office/officeart/2005/8/layout/hProcess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2134C-D69F-B748-84C4-3A2E4BE33BE0}">
      <dgm:prSet phldrT="[Text]"/>
      <dgm:spPr/>
      <dgm:t>
        <a:bodyPr/>
        <a:lstStyle/>
        <a:p>
          <a:r>
            <a:rPr lang="en-US" smtClean="0"/>
            <a:t>Recursive technique</a:t>
          </a:r>
          <a:endParaRPr lang="en-US"/>
        </a:p>
      </dgm:t>
    </dgm:pt>
    <dgm:pt modelId="{DFB7148E-CC4C-F848-96D3-07B542CA81E0}" type="parTrans" cxnId="{7C39CF8F-B9BC-4F44-8763-D22FDF972035}">
      <dgm:prSet/>
      <dgm:spPr/>
      <dgm:t>
        <a:bodyPr/>
        <a:lstStyle/>
        <a:p>
          <a:endParaRPr lang="en-US"/>
        </a:p>
      </dgm:t>
    </dgm:pt>
    <dgm:pt modelId="{F221C16C-D539-EB4F-8426-274E1C61B879}" type="sibTrans" cxnId="{7C39CF8F-B9BC-4F44-8763-D22FDF972035}">
      <dgm:prSet/>
      <dgm:spPr/>
      <dgm:t>
        <a:bodyPr/>
        <a:lstStyle/>
        <a:p>
          <a:endParaRPr lang="en-US"/>
        </a:p>
      </dgm:t>
    </dgm:pt>
    <dgm:pt modelId="{BACA5BDC-ECE4-F04D-A818-5FF65153908C}">
      <dgm:prSet/>
      <dgm:spPr/>
      <dgm:t>
        <a:bodyPr/>
        <a:lstStyle/>
        <a:p>
          <a:r>
            <a:rPr lang="en-US" dirty="0" smtClean="0"/>
            <a:t>Query another name server for the desired result and then send the result back</a:t>
          </a:r>
        </a:p>
      </dgm:t>
    </dgm:pt>
    <dgm:pt modelId="{1A21410E-1790-6744-BFA8-430F08E49D7C}" type="parTrans" cxnId="{EA93B615-7323-9245-AEE0-7210231B26F6}">
      <dgm:prSet/>
      <dgm:spPr/>
      <dgm:t>
        <a:bodyPr/>
        <a:lstStyle/>
        <a:p>
          <a:endParaRPr lang="en-US"/>
        </a:p>
      </dgm:t>
    </dgm:pt>
    <dgm:pt modelId="{8C8E017A-B906-6842-9379-B7573579A6F1}" type="sibTrans" cxnId="{EA93B615-7323-9245-AEE0-7210231B26F6}">
      <dgm:prSet/>
      <dgm:spPr/>
      <dgm:t>
        <a:bodyPr/>
        <a:lstStyle/>
        <a:p>
          <a:endParaRPr lang="en-US"/>
        </a:p>
      </dgm:t>
    </dgm:pt>
    <dgm:pt modelId="{E75A0912-6E26-454D-95C3-45517E6D6ACD}">
      <dgm:prSet/>
      <dgm:spPr/>
      <dgm:t>
        <a:bodyPr/>
        <a:lstStyle/>
        <a:p>
          <a:r>
            <a:rPr lang="en-US" smtClean="0"/>
            <a:t>Used for requests sent by a name resolver</a:t>
          </a:r>
          <a:endParaRPr lang="en-US" dirty="0" smtClean="0"/>
        </a:p>
      </dgm:t>
    </dgm:pt>
    <dgm:pt modelId="{32915C5B-B726-B04B-9DB8-3CBF373E3C4B}" type="parTrans" cxnId="{0C3230A2-238C-864D-81DF-2270A1FC55BF}">
      <dgm:prSet/>
      <dgm:spPr/>
      <dgm:t>
        <a:bodyPr/>
        <a:lstStyle/>
        <a:p>
          <a:endParaRPr lang="en-US"/>
        </a:p>
      </dgm:t>
    </dgm:pt>
    <dgm:pt modelId="{1762067B-8D06-854F-95BC-C008957A9A0E}" type="sibTrans" cxnId="{0C3230A2-238C-864D-81DF-2270A1FC55BF}">
      <dgm:prSet/>
      <dgm:spPr/>
      <dgm:t>
        <a:bodyPr/>
        <a:lstStyle/>
        <a:p>
          <a:endParaRPr lang="en-US"/>
        </a:p>
      </dgm:t>
    </dgm:pt>
    <dgm:pt modelId="{5EB58BBC-6878-2D46-A1C6-4054E7D03695}">
      <dgm:prSet/>
      <dgm:spPr/>
      <dgm:t>
        <a:bodyPr/>
        <a:lstStyle/>
        <a:p>
          <a:r>
            <a:rPr lang="en-US" smtClean="0"/>
            <a:t>Iterative technique</a:t>
          </a:r>
          <a:endParaRPr lang="en-US" dirty="0" smtClean="0"/>
        </a:p>
      </dgm:t>
    </dgm:pt>
    <dgm:pt modelId="{CB35AD70-D779-0644-8079-A7B3A1A72F0D}" type="parTrans" cxnId="{BDB528D8-6A84-D544-8EEA-3E922AAE5994}">
      <dgm:prSet/>
      <dgm:spPr/>
      <dgm:t>
        <a:bodyPr/>
        <a:lstStyle/>
        <a:p>
          <a:endParaRPr lang="en-US"/>
        </a:p>
      </dgm:t>
    </dgm:pt>
    <dgm:pt modelId="{49D3191A-BA4F-4641-A3DF-7E3BCB655C44}" type="sibTrans" cxnId="{BDB528D8-6A84-D544-8EEA-3E922AAE5994}">
      <dgm:prSet/>
      <dgm:spPr/>
      <dgm:t>
        <a:bodyPr/>
        <a:lstStyle/>
        <a:p>
          <a:endParaRPr lang="en-US"/>
        </a:p>
      </dgm:t>
    </dgm:pt>
    <dgm:pt modelId="{A199A1AF-FAC3-9F4A-AC95-01BD37D04102}">
      <dgm:prSet/>
      <dgm:spPr/>
      <dgm:t>
        <a:bodyPr/>
        <a:lstStyle/>
        <a:p>
          <a:r>
            <a:rPr lang="en-US" dirty="0" smtClean="0"/>
            <a:t>Return the address of the next server to whom the request should be sent then send out a new DNS request to that server</a:t>
          </a:r>
          <a:endParaRPr lang="en-US" dirty="0"/>
        </a:p>
      </dgm:t>
    </dgm:pt>
    <dgm:pt modelId="{3FCDA4E4-302B-9C4A-91AC-0D0F8FD7ED01}" type="parTrans" cxnId="{0E3F8CDE-FCA3-1D4E-AAD1-2B296A560D25}">
      <dgm:prSet/>
      <dgm:spPr/>
      <dgm:t>
        <a:bodyPr/>
        <a:lstStyle/>
        <a:p>
          <a:endParaRPr lang="en-US"/>
        </a:p>
      </dgm:t>
    </dgm:pt>
    <dgm:pt modelId="{B8030194-5CE6-A44C-8DDF-94C492D41009}" type="sibTrans" cxnId="{0E3F8CDE-FCA3-1D4E-AAD1-2B296A560D25}">
      <dgm:prSet/>
      <dgm:spPr/>
      <dgm:t>
        <a:bodyPr/>
        <a:lstStyle/>
        <a:p>
          <a:endParaRPr lang="en-US"/>
        </a:p>
      </dgm:t>
    </dgm:pt>
    <dgm:pt modelId="{7737AE03-5069-374C-826C-8833023B7986}" type="pres">
      <dgm:prSet presAssocID="{0CD2334B-BE53-EA45-A36D-D059A3F5B7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EA3444-506E-5B4A-BB26-BD044BE1A7F8}" type="pres">
      <dgm:prSet presAssocID="{0CD2334B-BE53-EA45-A36D-D059A3F5B729}" presName="tSp" presStyleCnt="0"/>
      <dgm:spPr/>
    </dgm:pt>
    <dgm:pt modelId="{8D8861E5-0FEF-A24C-B1AA-DBE7089126A0}" type="pres">
      <dgm:prSet presAssocID="{0CD2334B-BE53-EA45-A36D-D059A3F5B729}" presName="bSp" presStyleCnt="0"/>
      <dgm:spPr/>
    </dgm:pt>
    <dgm:pt modelId="{B490636A-0333-8F4E-B27E-8F5C96107F3E}" type="pres">
      <dgm:prSet presAssocID="{0CD2334B-BE53-EA45-A36D-D059A3F5B729}" presName="process" presStyleCnt="0"/>
      <dgm:spPr/>
    </dgm:pt>
    <dgm:pt modelId="{F9F65F77-CCC5-B741-8BE4-47E646AA4953}" type="pres">
      <dgm:prSet presAssocID="{8F42134C-D69F-B748-84C4-3A2E4BE33BE0}" presName="composite1" presStyleCnt="0"/>
      <dgm:spPr/>
    </dgm:pt>
    <dgm:pt modelId="{9B8AA5E1-016C-334E-BE72-874862A22DDE}" type="pres">
      <dgm:prSet presAssocID="{8F42134C-D69F-B748-84C4-3A2E4BE33BE0}" presName="dummyNode1" presStyleLbl="node1" presStyleIdx="0" presStyleCnt="2"/>
      <dgm:spPr/>
    </dgm:pt>
    <dgm:pt modelId="{09FF0577-C0F6-CD4C-90E2-3FBADAF60A91}" type="pres">
      <dgm:prSet presAssocID="{8F42134C-D69F-B748-84C4-3A2E4BE33BE0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347BE8-0270-B847-8038-FADA9E0FD570}" type="pres">
      <dgm:prSet presAssocID="{8F42134C-D69F-B748-84C4-3A2E4BE33BE0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9A859-B661-2B4F-87E4-5932683FB86D}" type="pres">
      <dgm:prSet presAssocID="{8F42134C-D69F-B748-84C4-3A2E4BE33BE0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DC669-9D60-534B-90BC-8317BCCB0A78}" type="pres">
      <dgm:prSet presAssocID="{8F42134C-D69F-B748-84C4-3A2E4BE33BE0}" presName="connSite1" presStyleCnt="0"/>
      <dgm:spPr/>
    </dgm:pt>
    <dgm:pt modelId="{4A4FC7A3-9EB3-5244-8460-A8D425211D41}" type="pres">
      <dgm:prSet presAssocID="{F221C16C-D539-EB4F-8426-274E1C61B879}" presName="Name9" presStyleLbl="sibTrans2D1" presStyleIdx="0" presStyleCnt="1" custLinFactNeighborX="38883" custLinFactNeighborY="-17625"/>
      <dgm:spPr/>
      <dgm:t>
        <a:bodyPr/>
        <a:lstStyle/>
        <a:p>
          <a:endParaRPr lang="en-US"/>
        </a:p>
      </dgm:t>
    </dgm:pt>
    <dgm:pt modelId="{2439603F-E81E-8549-9393-8149026222A2}" type="pres">
      <dgm:prSet presAssocID="{5EB58BBC-6878-2D46-A1C6-4054E7D03695}" presName="composite2" presStyleCnt="0"/>
      <dgm:spPr/>
    </dgm:pt>
    <dgm:pt modelId="{5E33C98A-4B5D-6647-B69B-9B7924FD487B}" type="pres">
      <dgm:prSet presAssocID="{5EB58BBC-6878-2D46-A1C6-4054E7D03695}" presName="dummyNode2" presStyleLbl="node1" presStyleIdx="0" presStyleCnt="2"/>
      <dgm:spPr/>
    </dgm:pt>
    <dgm:pt modelId="{6B860776-D644-1545-A340-AD18F6033468}" type="pres">
      <dgm:prSet presAssocID="{5EB58BBC-6878-2D46-A1C6-4054E7D03695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D9FC6F-59C1-8246-9977-015739338536}" type="pres">
      <dgm:prSet presAssocID="{5EB58BBC-6878-2D46-A1C6-4054E7D03695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00A41-9D5E-5B40-AA6D-9F6F8452959F}" type="pres">
      <dgm:prSet presAssocID="{5EB58BBC-6878-2D46-A1C6-4054E7D03695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95E86-1A63-EB4F-9EDF-1FFEF20A27BF}" type="pres">
      <dgm:prSet presAssocID="{5EB58BBC-6878-2D46-A1C6-4054E7D03695}" presName="connSite2" presStyleCnt="0"/>
      <dgm:spPr/>
    </dgm:pt>
  </dgm:ptLst>
  <dgm:cxnLst>
    <dgm:cxn modelId="{76DB2BC7-374E-8147-A925-07069A744EF6}" type="presOf" srcId="{BACA5BDC-ECE4-F04D-A818-5FF65153908C}" destId="{09FF0577-C0F6-CD4C-90E2-3FBADAF60A91}" srcOrd="0" destOrd="0" presId="urn:microsoft.com/office/officeart/2005/8/layout/hProcess4"/>
    <dgm:cxn modelId="{9A1062A5-C596-1943-86A2-065106FC6516}" type="presOf" srcId="{F221C16C-D539-EB4F-8426-274E1C61B879}" destId="{4A4FC7A3-9EB3-5244-8460-A8D425211D41}" srcOrd="0" destOrd="0" presId="urn:microsoft.com/office/officeart/2005/8/layout/hProcess4"/>
    <dgm:cxn modelId="{EA93B615-7323-9245-AEE0-7210231B26F6}" srcId="{8F42134C-D69F-B748-84C4-3A2E4BE33BE0}" destId="{BACA5BDC-ECE4-F04D-A818-5FF65153908C}" srcOrd="0" destOrd="0" parTransId="{1A21410E-1790-6744-BFA8-430F08E49D7C}" sibTransId="{8C8E017A-B906-6842-9379-B7573579A6F1}"/>
    <dgm:cxn modelId="{321AE7D2-801B-EE48-AE5E-FFEB1AB23516}" type="presOf" srcId="{BACA5BDC-ECE4-F04D-A818-5FF65153908C}" destId="{12347BE8-0270-B847-8038-FADA9E0FD570}" srcOrd="1" destOrd="0" presId="urn:microsoft.com/office/officeart/2005/8/layout/hProcess4"/>
    <dgm:cxn modelId="{7264C86C-8968-B34D-ACD8-0389F40CF464}" type="presOf" srcId="{E75A0912-6E26-454D-95C3-45517E6D6ACD}" destId="{09FF0577-C0F6-CD4C-90E2-3FBADAF60A91}" srcOrd="0" destOrd="1" presId="urn:microsoft.com/office/officeart/2005/8/layout/hProcess4"/>
    <dgm:cxn modelId="{F00661D7-21F0-AF49-B4EB-9A0C400AC7D2}" type="presOf" srcId="{8F42134C-D69F-B748-84C4-3A2E4BE33BE0}" destId="{2D29A859-B661-2B4F-87E4-5932683FB86D}" srcOrd="0" destOrd="0" presId="urn:microsoft.com/office/officeart/2005/8/layout/hProcess4"/>
    <dgm:cxn modelId="{A14A1698-2EA7-0342-84C9-6473AA46D664}" type="presOf" srcId="{E75A0912-6E26-454D-95C3-45517E6D6ACD}" destId="{12347BE8-0270-B847-8038-FADA9E0FD570}" srcOrd="1" destOrd="1" presId="urn:microsoft.com/office/officeart/2005/8/layout/hProcess4"/>
    <dgm:cxn modelId="{4E02C658-48B4-0143-A59B-FE0BDCEA92BD}" type="presOf" srcId="{A199A1AF-FAC3-9F4A-AC95-01BD37D04102}" destId="{F5D9FC6F-59C1-8246-9977-015739338536}" srcOrd="1" destOrd="0" presId="urn:microsoft.com/office/officeart/2005/8/layout/hProcess4"/>
    <dgm:cxn modelId="{E0C339D0-221B-CD46-BAB0-9CAC88AD518A}" type="presOf" srcId="{0CD2334B-BE53-EA45-A36D-D059A3F5B729}" destId="{7737AE03-5069-374C-826C-8833023B7986}" srcOrd="0" destOrd="0" presId="urn:microsoft.com/office/officeart/2005/8/layout/hProcess4"/>
    <dgm:cxn modelId="{68A2BE7C-EEBD-144D-90F6-954C2F85EDD3}" type="presOf" srcId="{5EB58BBC-6878-2D46-A1C6-4054E7D03695}" destId="{B5900A41-9D5E-5B40-AA6D-9F6F8452959F}" srcOrd="0" destOrd="0" presId="urn:microsoft.com/office/officeart/2005/8/layout/hProcess4"/>
    <dgm:cxn modelId="{91AE7888-7739-8D4A-9D30-BF1E32A6D99A}" type="presOf" srcId="{A199A1AF-FAC3-9F4A-AC95-01BD37D04102}" destId="{6B860776-D644-1545-A340-AD18F6033468}" srcOrd="0" destOrd="0" presId="urn:microsoft.com/office/officeart/2005/8/layout/hProcess4"/>
    <dgm:cxn modelId="{BDB528D8-6A84-D544-8EEA-3E922AAE5994}" srcId="{0CD2334B-BE53-EA45-A36D-D059A3F5B729}" destId="{5EB58BBC-6878-2D46-A1C6-4054E7D03695}" srcOrd="1" destOrd="0" parTransId="{CB35AD70-D779-0644-8079-A7B3A1A72F0D}" sibTransId="{49D3191A-BA4F-4641-A3DF-7E3BCB655C44}"/>
    <dgm:cxn modelId="{0E3F8CDE-FCA3-1D4E-AAD1-2B296A560D25}" srcId="{5EB58BBC-6878-2D46-A1C6-4054E7D03695}" destId="{A199A1AF-FAC3-9F4A-AC95-01BD37D04102}" srcOrd="0" destOrd="0" parTransId="{3FCDA4E4-302B-9C4A-91AC-0D0F8FD7ED01}" sibTransId="{B8030194-5CE6-A44C-8DDF-94C492D41009}"/>
    <dgm:cxn modelId="{7C39CF8F-B9BC-4F44-8763-D22FDF972035}" srcId="{0CD2334B-BE53-EA45-A36D-D059A3F5B729}" destId="{8F42134C-D69F-B748-84C4-3A2E4BE33BE0}" srcOrd="0" destOrd="0" parTransId="{DFB7148E-CC4C-F848-96D3-07B542CA81E0}" sibTransId="{F221C16C-D539-EB4F-8426-274E1C61B879}"/>
    <dgm:cxn modelId="{0C3230A2-238C-864D-81DF-2270A1FC55BF}" srcId="{8F42134C-D69F-B748-84C4-3A2E4BE33BE0}" destId="{E75A0912-6E26-454D-95C3-45517E6D6ACD}" srcOrd="1" destOrd="0" parTransId="{32915C5B-B726-B04B-9DB8-3CBF373E3C4B}" sibTransId="{1762067B-8D06-854F-95BC-C008957A9A0E}"/>
    <dgm:cxn modelId="{EB5396AE-2855-D34F-845F-A4CC5029232E}" type="presParOf" srcId="{7737AE03-5069-374C-826C-8833023B7986}" destId="{F7EA3444-506E-5B4A-BB26-BD044BE1A7F8}" srcOrd="0" destOrd="0" presId="urn:microsoft.com/office/officeart/2005/8/layout/hProcess4"/>
    <dgm:cxn modelId="{FA315EDA-5AD9-D542-8B1E-9CC160966043}" type="presParOf" srcId="{7737AE03-5069-374C-826C-8833023B7986}" destId="{8D8861E5-0FEF-A24C-B1AA-DBE7089126A0}" srcOrd="1" destOrd="0" presId="urn:microsoft.com/office/officeart/2005/8/layout/hProcess4"/>
    <dgm:cxn modelId="{FF092744-B0FC-F34C-BDE3-14D144280846}" type="presParOf" srcId="{7737AE03-5069-374C-826C-8833023B7986}" destId="{B490636A-0333-8F4E-B27E-8F5C96107F3E}" srcOrd="2" destOrd="0" presId="urn:microsoft.com/office/officeart/2005/8/layout/hProcess4"/>
    <dgm:cxn modelId="{087C0FF7-7571-444A-9385-7F4D532D4711}" type="presParOf" srcId="{B490636A-0333-8F4E-B27E-8F5C96107F3E}" destId="{F9F65F77-CCC5-B741-8BE4-47E646AA4953}" srcOrd="0" destOrd="0" presId="urn:microsoft.com/office/officeart/2005/8/layout/hProcess4"/>
    <dgm:cxn modelId="{C7D472B4-58BE-2F45-A152-158BB2358B36}" type="presParOf" srcId="{F9F65F77-CCC5-B741-8BE4-47E646AA4953}" destId="{9B8AA5E1-016C-334E-BE72-874862A22DDE}" srcOrd="0" destOrd="0" presId="urn:microsoft.com/office/officeart/2005/8/layout/hProcess4"/>
    <dgm:cxn modelId="{FF19018E-250E-D84E-ACBC-BD582DA0F4CE}" type="presParOf" srcId="{F9F65F77-CCC5-B741-8BE4-47E646AA4953}" destId="{09FF0577-C0F6-CD4C-90E2-3FBADAF60A91}" srcOrd="1" destOrd="0" presId="urn:microsoft.com/office/officeart/2005/8/layout/hProcess4"/>
    <dgm:cxn modelId="{483A89BB-C1A6-224E-9794-8B59CCA3BFD9}" type="presParOf" srcId="{F9F65F77-CCC5-B741-8BE4-47E646AA4953}" destId="{12347BE8-0270-B847-8038-FADA9E0FD570}" srcOrd="2" destOrd="0" presId="urn:microsoft.com/office/officeart/2005/8/layout/hProcess4"/>
    <dgm:cxn modelId="{36D4A055-0596-3F4D-BD7F-7AC142808FB6}" type="presParOf" srcId="{F9F65F77-CCC5-B741-8BE4-47E646AA4953}" destId="{2D29A859-B661-2B4F-87E4-5932683FB86D}" srcOrd="3" destOrd="0" presId="urn:microsoft.com/office/officeart/2005/8/layout/hProcess4"/>
    <dgm:cxn modelId="{29055E0B-E864-014E-B113-1AD815C49158}" type="presParOf" srcId="{F9F65F77-CCC5-B741-8BE4-47E646AA4953}" destId="{4ECDC669-9D60-534B-90BC-8317BCCB0A78}" srcOrd="4" destOrd="0" presId="urn:microsoft.com/office/officeart/2005/8/layout/hProcess4"/>
    <dgm:cxn modelId="{DD6CAB21-87B0-2C4A-B7DF-BA3B320D7007}" type="presParOf" srcId="{B490636A-0333-8F4E-B27E-8F5C96107F3E}" destId="{4A4FC7A3-9EB3-5244-8460-A8D425211D41}" srcOrd="1" destOrd="0" presId="urn:microsoft.com/office/officeart/2005/8/layout/hProcess4"/>
    <dgm:cxn modelId="{D8515AA2-0C38-D647-8FB6-73E9C166B94D}" type="presParOf" srcId="{B490636A-0333-8F4E-B27E-8F5C96107F3E}" destId="{2439603F-E81E-8549-9393-8149026222A2}" srcOrd="2" destOrd="0" presId="urn:microsoft.com/office/officeart/2005/8/layout/hProcess4"/>
    <dgm:cxn modelId="{932AFB63-4AE3-CB41-BDD1-AF306C29CA66}" type="presParOf" srcId="{2439603F-E81E-8549-9393-8149026222A2}" destId="{5E33C98A-4B5D-6647-B69B-9B7924FD487B}" srcOrd="0" destOrd="0" presId="urn:microsoft.com/office/officeart/2005/8/layout/hProcess4"/>
    <dgm:cxn modelId="{369DBBAA-6E5E-964D-9E72-DF6DFBB18C90}" type="presParOf" srcId="{2439603F-E81E-8549-9393-8149026222A2}" destId="{6B860776-D644-1545-A340-AD18F6033468}" srcOrd="1" destOrd="0" presId="urn:microsoft.com/office/officeart/2005/8/layout/hProcess4"/>
    <dgm:cxn modelId="{78B891DD-3A1C-A343-8E1E-132594C24533}" type="presParOf" srcId="{2439603F-E81E-8549-9393-8149026222A2}" destId="{F5D9FC6F-59C1-8246-9977-015739338536}" srcOrd="2" destOrd="0" presId="urn:microsoft.com/office/officeart/2005/8/layout/hProcess4"/>
    <dgm:cxn modelId="{5681F819-ECDF-954C-AAEC-DBBEFC2C015F}" type="presParOf" srcId="{2439603F-E81E-8549-9393-8149026222A2}" destId="{B5900A41-9D5E-5B40-AA6D-9F6F8452959F}" srcOrd="3" destOrd="0" presId="urn:microsoft.com/office/officeart/2005/8/layout/hProcess4"/>
    <dgm:cxn modelId="{4F1390DA-63C2-1D4C-90F9-0CA528DEA25A}" type="presParOf" srcId="{2439603F-E81E-8549-9393-8149026222A2}" destId="{D6295E86-1A63-EB4F-9EDF-1FFEF20A27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0F2803-D4B9-6740-AC41-A21D6583AE3B}" type="doc">
      <dgm:prSet loTypeId="urn:microsoft.com/office/officeart/2005/8/layout/hList1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2ACB43-2B6A-DC49-B24A-C7719906D78C}">
      <dgm:prSet phldrT="[Text]"/>
      <dgm:spPr/>
      <dgm:t>
        <a:bodyPr/>
        <a:lstStyle/>
        <a:p>
          <a:r>
            <a:rPr lang="en-US" dirty="0" smtClean="0">
              <a:cs typeface="ＭＳ Ｐゴシック" pitchFamily="-110" charset="-128"/>
            </a:rPr>
            <a:t>Examples:</a:t>
          </a:r>
          <a:endParaRPr lang="en-US" dirty="0"/>
        </a:p>
      </dgm:t>
    </dgm:pt>
    <dgm:pt modelId="{FCAD2C39-7021-B746-B4B0-059350D8C9BE}" type="parTrans" cxnId="{4C32A9FB-CC53-A844-BA30-0A79950C6200}">
      <dgm:prSet/>
      <dgm:spPr/>
      <dgm:t>
        <a:bodyPr/>
        <a:lstStyle/>
        <a:p>
          <a:endParaRPr lang="en-US"/>
        </a:p>
      </dgm:t>
    </dgm:pt>
    <dgm:pt modelId="{E53E0C5D-1440-5E49-9F0B-170C89776B2F}" type="sibTrans" cxnId="{4C32A9FB-CC53-A844-BA30-0A79950C6200}">
      <dgm:prSet/>
      <dgm:spPr/>
      <dgm:t>
        <a:bodyPr/>
        <a:lstStyle/>
        <a:p>
          <a:endParaRPr lang="en-US"/>
        </a:p>
      </dgm:t>
    </dgm:pt>
    <dgm:pt modelId="{F2F5A8F9-68D4-474D-AE3D-16F92B9953F3}">
      <dgm:prSet/>
      <dgm:spPr/>
      <dgm:t>
        <a:bodyPr/>
        <a:lstStyle/>
        <a:p>
          <a:r>
            <a:rPr lang="en-US" smtClean="0"/>
            <a:t>A department that operates a local mail relay (MTA)</a:t>
          </a:r>
          <a:endParaRPr lang="en-US" dirty="0" smtClean="0"/>
        </a:p>
      </dgm:t>
    </dgm:pt>
    <dgm:pt modelId="{4BB1F6A7-70D5-D547-BBF3-5D3A8F9CB8B6}" type="parTrans" cxnId="{90893C8E-32CA-8941-BF39-FC202F1B834B}">
      <dgm:prSet/>
      <dgm:spPr/>
      <dgm:t>
        <a:bodyPr/>
        <a:lstStyle/>
        <a:p>
          <a:endParaRPr lang="en-US"/>
        </a:p>
      </dgm:t>
    </dgm:pt>
    <dgm:pt modelId="{89424965-CF2B-1947-AB38-1538861A8F84}" type="sibTrans" cxnId="{90893C8E-32CA-8941-BF39-FC202F1B834B}">
      <dgm:prSet/>
      <dgm:spPr/>
      <dgm:t>
        <a:bodyPr/>
        <a:lstStyle/>
        <a:p>
          <a:endParaRPr lang="en-US"/>
        </a:p>
      </dgm:t>
    </dgm:pt>
    <dgm:pt modelId="{ED2707E2-CD28-4346-8005-25284B72A12E}">
      <dgm:prSet/>
      <dgm:spPr/>
      <dgm:t>
        <a:bodyPr/>
        <a:lstStyle/>
        <a:p>
          <a:r>
            <a:rPr lang="en-US" dirty="0" smtClean="0"/>
            <a:t>An IT department that operates an enterprise mail relay</a:t>
          </a:r>
        </a:p>
      </dgm:t>
    </dgm:pt>
    <dgm:pt modelId="{77058739-3F86-EB4D-8B69-3D68078DAAC4}" type="parTrans" cxnId="{8E2B6DA8-ECDC-5A45-B3CB-10BA7838F25F}">
      <dgm:prSet/>
      <dgm:spPr/>
      <dgm:t>
        <a:bodyPr/>
        <a:lstStyle/>
        <a:p>
          <a:endParaRPr lang="en-US"/>
        </a:p>
      </dgm:t>
    </dgm:pt>
    <dgm:pt modelId="{5350C89B-545B-5C44-877D-25A1BCE91929}" type="sibTrans" cxnId="{8E2B6DA8-ECDC-5A45-B3CB-10BA7838F25F}">
      <dgm:prSet/>
      <dgm:spPr/>
      <dgm:t>
        <a:bodyPr/>
        <a:lstStyle/>
        <a:p>
          <a:endParaRPr lang="en-US"/>
        </a:p>
      </dgm:t>
    </dgm:pt>
    <dgm:pt modelId="{D45DF566-F819-9341-8AEE-B1B1BBE4AACA}">
      <dgm:prSet/>
      <dgm:spPr/>
      <dgm:t>
        <a:bodyPr/>
        <a:lstStyle/>
        <a:p>
          <a:r>
            <a:rPr lang="en-US" dirty="0" smtClean="0"/>
            <a:t>An ISP that operates a public shared e-mail service</a:t>
          </a:r>
        </a:p>
      </dgm:t>
    </dgm:pt>
    <dgm:pt modelId="{CA31A6D9-54F0-B64A-8AA1-7CB2837B0E0C}" type="parTrans" cxnId="{CFE37BFB-679A-A146-BA6A-D85601C986BE}">
      <dgm:prSet/>
      <dgm:spPr/>
      <dgm:t>
        <a:bodyPr/>
        <a:lstStyle/>
        <a:p>
          <a:endParaRPr lang="en-US"/>
        </a:p>
      </dgm:t>
    </dgm:pt>
    <dgm:pt modelId="{B6D52A1D-8866-A742-BB8E-FA0BE5461FAC}" type="sibTrans" cxnId="{CFE37BFB-679A-A146-BA6A-D85601C986BE}">
      <dgm:prSet/>
      <dgm:spPr/>
      <dgm:t>
        <a:bodyPr/>
        <a:lstStyle/>
        <a:p>
          <a:endParaRPr lang="en-US"/>
        </a:p>
      </dgm:t>
    </dgm:pt>
    <dgm:pt modelId="{AE1F58F8-7241-DA4C-B71F-375737E0D33D}" type="pres">
      <dgm:prSet presAssocID="{FD0F2803-D4B9-6740-AC41-A21D6583AE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AF3855-664C-344D-8D33-75E979D29456}" type="pres">
      <dgm:prSet presAssocID="{102ACB43-2B6A-DC49-B24A-C7719906D78C}" presName="composite" presStyleCnt="0"/>
      <dgm:spPr/>
    </dgm:pt>
    <dgm:pt modelId="{9AB93646-7987-AE47-965A-C2D2F55D8AE1}" type="pres">
      <dgm:prSet presAssocID="{102ACB43-2B6A-DC49-B24A-C7719906D78C}" presName="parTx" presStyleLbl="alignNode1" presStyleIdx="0" presStyleCnt="1" custLinFactNeighborX="1739" custLinFactNeighborY="-231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4F576-43D3-ED4F-9C46-C78481BAEEC5}" type="pres">
      <dgm:prSet presAssocID="{102ACB43-2B6A-DC49-B24A-C7719906D78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4EA4FB-50D9-48B4-992B-31FF33611C1C}" type="presOf" srcId="{D45DF566-F819-9341-8AEE-B1B1BBE4AACA}" destId="{C2E4F576-43D3-ED4F-9C46-C78481BAEEC5}" srcOrd="0" destOrd="2" presId="urn:microsoft.com/office/officeart/2005/8/layout/hList1"/>
    <dgm:cxn modelId="{8E2B6DA8-ECDC-5A45-B3CB-10BA7838F25F}" srcId="{102ACB43-2B6A-DC49-B24A-C7719906D78C}" destId="{ED2707E2-CD28-4346-8005-25284B72A12E}" srcOrd="1" destOrd="0" parTransId="{77058739-3F86-EB4D-8B69-3D68078DAAC4}" sibTransId="{5350C89B-545B-5C44-877D-25A1BCE91929}"/>
    <dgm:cxn modelId="{3F68F322-AA91-4337-9E3D-85988626B009}" type="presOf" srcId="{F2F5A8F9-68D4-474D-AE3D-16F92B9953F3}" destId="{C2E4F576-43D3-ED4F-9C46-C78481BAEEC5}" srcOrd="0" destOrd="0" presId="urn:microsoft.com/office/officeart/2005/8/layout/hList1"/>
    <dgm:cxn modelId="{90893C8E-32CA-8941-BF39-FC202F1B834B}" srcId="{102ACB43-2B6A-DC49-B24A-C7719906D78C}" destId="{F2F5A8F9-68D4-474D-AE3D-16F92B9953F3}" srcOrd="0" destOrd="0" parTransId="{4BB1F6A7-70D5-D547-BBF3-5D3A8F9CB8B6}" sibTransId="{89424965-CF2B-1947-AB38-1538861A8F84}"/>
    <dgm:cxn modelId="{4C32A9FB-CC53-A844-BA30-0A79950C6200}" srcId="{FD0F2803-D4B9-6740-AC41-A21D6583AE3B}" destId="{102ACB43-2B6A-DC49-B24A-C7719906D78C}" srcOrd="0" destOrd="0" parTransId="{FCAD2C39-7021-B746-B4B0-059350D8C9BE}" sibTransId="{E53E0C5D-1440-5E49-9F0B-170C89776B2F}"/>
    <dgm:cxn modelId="{B4F2E0D5-C7AC-4FF5-AA2C-B916E0635F7C}" type="presOf" srcId="{102ACB43-2B6A-DC49-B24A-C7719906D78C}" destId="{9AB93646-7987-AE47-965A-C2D2F55D8AE1}" srcOrd="0" destOrd="0" presId="urn:microsoft.com/office/officeart/2005/8/layout/hList1"/>
    <dgm:cxn modelId="{CFE37BFB-679A-A146-BA6A-D85601C986BE}" srcId="{102ACB43-2B6A-DC49-B24A-C7719906D78C}" destId="{D45DF566-F819-9341-8AEE-B1B1BBE4AACA}" srcOrd="2" destOrd="0" parTransId="{CA31A6D9-54F0-B64A-8AA1-7CB2837B0E0C}" sibTransId="{B6D52A1D-8866-A742-BB8E-FA0BE5461FAC}"/>
    <dgm:cxn modelId="{E8A20CBD-7F3B-41CE-AEFE-7F8CD8A38B0D}" type="presOf" srcId="{ED2707E2-CD28-4346-8005-25284B72A12E}" destId="{C2E4F576-43D3-ED4F-9C46-C78481BAEEC5}" srcOrd="0" destOrd="1" presId="urn:microsoft.com/office/officeart/2005/8/layout/hList1"/>
    <dgm:cxn modelId="{8A337D71-A62E-47CF-ABF5-1BE0EEEBB5F9}" type="presOf" srcId="{FD0F2803-D4B9-6740-AC41-A21D6583AE3B}" destId="{AE1F58F8-7241-DA4C-B71F-375737E0D33D}" srcOrd="0" destOrd="0" presId="urn:microsoft.com/office/officeart/2005/8/layout/hList1"/>
    <dgm:cxn modelId="{037E62FC-0E3A-46C1-B729-5CB7A9D7CB91}" type="presParOf" srcId="{AE1F58F8-7241-DA4C-B71F-375737E0D33D}" destId="{4DAF3855-664C-344D-8D33-75E979D29456}" srcOrd="0" destOrd="0" presId="urn:microsoft.com/office/officeart/2005/8/layout/hList1"/>
    <dgm:cxn modelId="{DD1D2DAD-7B30-4CCE-B1F5-4AD0B4D71061}" type="presParOf" srcId="{4DAF3855-664C-344D-8D33-75E979D29456}" destId="{9AB93646-7987-AE47-965A-C2D2F55D8AE1}" srcOrd="0" destOrd="0" presId="urn:microsoft.com/office/officeart/2005/8/layout/hList1"/>
    <dgm:cxn modelId="{86634B5C-19E4-4934-86D1-EA7E402E4062}" type="presParOf" srcId="{4DAF3855-664C-344D-8D33-75E979D29456}" destId="{C2E4F576-43D3-ED4F-9C46-C78481BAEE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C36A7-8904-6D43-A181-4CF2CBCD4225}">
      <dsp:nvSpPr>
        <dsp:cNvPr id="0" name=""/>
        <dsp:cNvSpPr/>
      </dsp:nvSpPr>
      <dsp:spPr>
        <a:xfrm>
          <a:off x="3291839" y="1560"/>
          <a:ext cx="4937760" cy="123760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Allows an e-mail client to download an e-mail from an e-mail server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Connects via TCP/IP to the server</a:t>
          </a:r>
          <a:endParaRPr lang="en-US" sz="2000" kern="1200"/>
        </a:p>
      </dsp:txBody>
      <dsp:txXfrm>
        <a:off x="3291839" y="156261"/>
        <a:ext cx="4473657" cy="928207"/>
      </dsp:txXfrm>
    </dsp:sp>
    <dsp:sp modelId="{3A5F25E3-AC4D-0F4A-B484-80F8FCD9384A}">
      <dsp:nvSpPr>
        <dsp:cNvPr id="0" name=""/>
        <dsp:cNvSpPr/>
      </dsp:nvSpPr>
      <dsp:spPr>
        <a:xfrm>
          <a:off x="0" y="1560"/>
          <a:ext cx="3291840" cy="1237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Post Office Protocol (POP3)</a:t>
          </a:r>
          <a:endParaRPr lang="en-US" sz="2400" kern="1200"/>
        </a:p>
      </dsp:txBody>
      <dsp:txXfrm>
        <a:off x="60415" y="61975"/>
        <a:ext cx="3171010" cy="1116779"/>
      </dsp:txXfrm>
    </dsp:sp>
    <dsp:sp modelId="{CF7A8D94-6311-AE4F-AE68-9BE1B115A753}">
      <dsp:nvSpPr>
        <dsp:cNvPr id="0" name=""/>
        <dsp:cNvSpPr/>
      </dsp:nvSpPr>
      <dsp:spPr>
        <a:xfrm>
          <a:off x="3291839" y="1362930"/>
          <a:ext cx="4937760" cy="123760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Provides stronger authentication than POP3 and provides other functions not supported by POP3</a:t>
          </a:r>
          <a:endParaRPr lang="en-US" sz="2000" kern="1200"/>
        </a:p>
      </dsp:txBody>
      <dsp:txXfrm>
        <a:off x="3291839" y="1517631"/>
        <a:ext cx="4473657" cy="928207"/>
      </dsp:txXfrm>
    </dsp:sp>
    <dsp:sp modelId="{1C633010-C972-CA40-A9F6-B74B3308F1B6}">
      <dsp:nvSpPr>
        <dsp:cNvPr id="0" name=""/>
        <dsp:cNvSpPr/>
      </dsp:nvSpPr>
      <dsp:spPr>
        <a:xfrm>
          <a:off x="0" y="1362930"/>
          <a:ext cx="3291840" cy="1237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Internet Mail Access Protocol (IMAP)</a:t>
          </a:r>
          <a:endParaRPr lang="en-US" sz="2400" kern="1200"/>
        </a:p>
      </dsp:txBody>
      <dsp:txXfrm>
        <a:off x="60415" y="1423345"/>
        <a:ext cx="3171010" cy="1116779"/>
      </dsp:txXfrm>
    </dsp:sp>
    <dsp:sp modelId="{0A7A994D-9F7B-404B-A679-FF5E97CECEC5}">
      <dsp:nvSpPr>
        <dsp:cNvPr id="0" name=""/>
        <dsp:cNvSpPr/>
      </dsp:nvSpPr>
      <dsp:spPr>
        <a:xfrm>
          <a:off x="3291839" y="2724301"/>
          <a:ext cx="4937760" cy="123760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Protocol used for transfer of mail from a user agent to an MTA and from one MTA to another</a:t>
          </a:r>
          <a:endParaRPr lang="en-US" sz="2000" kern="1200"/>
        </a:p>
      </dsp:txBody>
      <dsp:txXfrm>
        <a:off x="3291839" y="2879002"/>
        <a:ext cx="4473657" cy="928207"/>
      </dsp:txXfrm>
    </dsp:sp>
    <dsp:sp modelId="{4401342B-79C2-1B42-ACB2-73E1B93BF4CB}">
      <dsp:nvSpPr>
        <dsp:cNvPr id="0" name=""/>
        <dsp:cNvSpPr/>
      </dsp:nvSpPr>
      <dsp:spPr>
        <a:xfrm>
          <a:off x="0" y="2724301"/>
          <a:ext cx="3291840" cy="1237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Simple Mail Transfer Protocol (SMTP)</a:t>
          </a:r>
          <a:endParaRPr lang="en-US" sz="2400" kern="1200"/>
        </a:p>
      </dsp:txBody>
      <dsp:txXfrm>
        <a:off x="60415" y="2784716"/>
        <a:ext cx="3171010" cy="1116779"/>
      </dsp:txXfrm>
    </dsp:sp>
    <dsp:sp modelId="{237D920A-03E9-F74E-A97F-94FD2F3E3313}">
      <dsp:nvSpPr>
        <dsp:cNvPr id="0" name=""/>
        <dsp:cNvSpPr/>
      </dsp:nvSpPr>
      <dsp:spPr>
        <a:xfrm>
          <a:off x="3291839" y="4085672"/>
          <a:ext cx="4937760" cy="123760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Supplements SMTP and allows the encapsulation of multimedia messages inside of a standard SMTP message</a:t>
          </a:r>
          <a:endParaRPr lang="en-US" sz="2000" kern="1200"/>
        </a:p>
      </dsp:txBody>
      <dsp:txXfrm>
        <a:off x="3291839" y="4240373"/>
        <a:ext cx="4473657" cy="928207"/>
      </dsp:txXfrm>
    </dsp:sp>
    <dsp:sp modelId="{EACA5CF8-6B4F-CC4D-93EC-32E9AC19BC37}">
      <dsp:nvSpPr>
        <dsp:cNvPr id="0" name=""/>
        <dsp:cNvSpPr/>
      </dsp:nvSpPr>
      <dsp:spPr>
        <a:xfrm>
          <a:off x="0" y="4085672"/>
          <a:ext cx="3291840" cy="12376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Multipurpose Internet Mail Extensions (MIME)</a:t>
          </a:r>
          <a:endParaRPr lang="en-US" sz="2400" kern="1200"/>
        </a:p>
      </dsp:txBody>
      <dsp:txXfrm>
        <a:off x="60415" y="4146087"/>
        <a:ext cx="3171010" cy="11167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56E9D-802C-7B4D-AD33-47713BDAAAA2}">
      <dsp:nvSpPr>
        <dsp:cNvPr id="0" name=""/>
        <dsp:cNvSpPr/>
      </dsp:nvSpPr>
      <dsp:spPr>
        <a:xfrm>
          <a:off x="4124230" y="1755751"/>
          <a:ext cx="312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960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72886" y="1793647"/>
        <a:ext cx="15648" cy="15648"/>
      </dsp:txXfrm>
    </dsp:sp>
    <dsp:sp modelId="{EF19F9FD-20FA-7040-A099-D4EC4E49B7C9}">
      <dsp:nvSpPr>
        <dsp:cNvPr id="0" name=""/>
        <dsp:cNvSpPr/>
      </dsp:nvSpPr>
      <dsp:spPr>
        <a:xfrm>
          <a:off x="1842374" y="1257912"/>
          <a:ext cx="312960" cy="543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6480" y="0"/>
              </a:lnTo>
              <a:lnTo>
                <a:pt x="156480" y="543558"/>
              </a:lnTo>
              <a:lnTo>
                <a:pt x="312960" y="5435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83174" y="1514011"/>
        <a:ext cx="31360" cy="31360"/>
      </dsp:txXfrm>
    </dsp:sp>
    <dsp:sp modelId="{C4B8DE64-B6BB-AD4E-8BB4-6B0BB1FC36A8}">
      <dsp:nvSpPr>
        <dsp:cNvPr id="0" name=""/>
        <dsp:cNvSpPr/>
      </dsp:nvSpPr>
      <dsp:spPr>
        <a:xfrm>
          <a:off x="4124230" y="668633"/>
          <a:ext cx="3129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960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72886" y="706529"/>
        <a:ext cx="15648" cy="15648"/>
      </dsp:txXfrm>
    </dsp:sp>
    <dsp:sp modelId="{B6D2304C-55D4-B643-9189-6E7B57197FAB}">
      <dsp:nvSpPr>
        <dsp:cNvPr id="0" name=""/>
        <dsp:cNvSpPr/>
      </dsp:nvSpPr>
      <dsp:spPr>
        <a:xfrm>
          <a:off x="1842374" y="714353"/>
          <a:ext cx="312960" cy="543558"/>
        </a:xfrm>
        <a:custGeom>
          <a:avLst/>
          <a:gdLst/>
          <a:ahLst/>
          <a:cxnLst/>
          <a:rect l="0" t="0" r="0" b="0"/>
          <a:pathLst>
            <a:path>
              <a:moveTo>
                <a:pt x="0" y="543558"/>
              </a:moveTo>
              <a:lnTo>
                <a:pt x="156480" y="543558"/>
              </a:lnTo>
              <a:lnTo>
                <a:pt x="156480" y="0"/>
              </a:lnTo>
              <a:lnTo>
                <a:pt x="312960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83174" y="970452"/>
        <a:ext cx="31360" cy="31360"/>
      </dsp:txXfrm>
    </dsp:sp>
    <dsp:sp modelId="{547D3009-FA5B-E542-ADFA-FDD262E993AE}">
      <dsp:nvSpPr>
        <dsp:cNvPr id="0" name=""/>
        <dsp:cNvSpPr/>
      </dsp:nvSpPr>
      <dsp:spPr>
        <a:xfrm rot="16200000">
          <a:off x="348380" y="1019375"/>
          <a:ext cx="2510913" cy="4770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Messages</a:t>
          </a:r>
          <a:endParaRPr lang="en-US" sz="3100" kern="1200" dirty="0"/>
        </a:p>
      </dsp:txBody>
      <dsp:txXfrm>
        <a:off x="348380" y="1019375"/>
        <a:ext cx="2510913" cy="477073"/>
      </dsp:txXfrm>
    </dsp:sp>
    <dsp:sp modelId="{F95528B5-4228-1942-94E9-10052888D75C}">
      <dsp:nvSpPr>
        <dsp:cNvPr id="0" name=""/>
        <dsp:cNvSpPr/>
      </dsp:nvSpPr>
      <dsp:spPr>
        <a:xfrm>
          <a:off x="2155334" y="230429"/>
          <a:ext cx="1968895" cy="967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An envelope </a:t>
          </a:r>
          <a:endParaRPr lang="en-US" sz="1300" kern="1200" dirty="0"/>
        </a:p>
      </dsp:txBody>
      <dsp:txXfrm>
        <a:off x="2155334" y="230429"/>
        <a:ext cx="1968895" cy="967848"/>
      </dsp:txXfrm>
    </dsp:sp>
    <dsp:sp modelId="{8FA0092B-B867-954A-B32D-E5938D5A668B}">
      <dsp:nvSpPr>
        <dsp:cNvPr id="0" name=""/>
        <dsp:cNvSpPr/>
      </dsp:nvSpPr>
      <dsp:spPr>
        <a:xfrm>
          <a:off x="4437190" y="230429"/>
          <a:ext cx="1968895" cy="967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Contains whatever information is needed to accomplish transmission and delivery</a:t>
          </a:r>
        </a:p>
      </dsp:txBody>
      <dsp:txXfrm>
        <a:off x="4437190" y="230429"/>
        <a:ext cx="1968895" cy="967848"/>
      </dsp:txXfrm>
    </dsp:sp>
    <dsp:sp modelId="{8A607B4B-AFBA-0641-9009-55832907954B}">
      <dsp:nvSpPr>
        <dsp:cNvPr id="0" name=""/>
        <dsp:cNvSpPr/>
      </dsp:nvSpPr>
      <dsp:spPr>
        <a:xfrm>
          <a:off x="2155334" y="1317546"/>
          <a:ext cx="1968895" cy="967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Contents </a:t>
          </a:r>
        </a:p>
      </dsp:txBody>
      <dsp:txXfrm>
        <a:off x="2155334" y="1317546"/>
        <a:ext cx="1968895" cy="967848"/>
      </dsp:txXfrm>
    </dsp:sp>
    <dsp:sp modelId="{A301CFEB-A8E3-FE4D-9263-C6BB6DEEEA2B}">
      <dsp:nvSpPr>
        <dsp:cNvPr id="0" name=""/>
        <dsp:cNvSpPr/>
      </dsp:nvSpPr>
      <dsp:spPr>
        <a:xfrm>
          <a:off x="4437190" y="1317546"/>
          <a:ext cx="1968895" cy="967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Comprise the object to be delivered to the recipient</a:t>
          </a:r>
        </a:p>
      </dsp:txBody>
      <dsp:txXfrm>
        <a:off x="4437190" y="1317546"/>
        <a:ext cx="1968895" cy="967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079B2-1C75-D54F-B710-A44A8D79F8D3}">
      <dsp:nvSpPr>
        <dsp:cNvPr id="0" name=""/>
        <dsp:cNvSpPr/>
      </dsp:nvSpPr>
      <dsp:spPr>
        <a:xfrm>
          <a:off x="3267351" y="1265126"/>
          <a:ext cx="1694896" cy="16948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4F5A58F-6144-BF4F-89C1-F66C867F018D}">
      <dsp:nvSpPr>
        <dsp:cNvPr id="0" name=""/>
        <dsp:cNvSpPr/>
      </dsp:nvSpPr>
      <dsp:spPr>
        <a:xfrm>
          <a:off x="3055489" y="0"/>
          <a:ext cx="2118620" cy="115411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SMTP cannot transmit executable files or other binary objects</a:t>
          </a:r>
          <a:endParaRPr lang="en-US" sz="1300" kern="1200" dirty="0"/>
        </a:p>
      </dsp:txBody>
      <dsp:txXfrm>
        <a:off x="3055489" y="0"/>
        <a:ext cx="2118620" cy="1154112"/>
      </dsp:txXfrm>
    </dsp:sp>
    <dsp:sp modelId="{260AA411-B528-314B-B692-B9871E7820AC}">
      <dsp:nvSpPr>
        <dsp:cNvPr id="0" name=""/>
        <dsp:cNvSpPr/>
      </dsp:nvSpPr>
      <dsp:spPr>
        <a:xfrm>
          <a:off x="3817486" y="1582782"/>
          <a:ext cx="1694896" cy="16948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6F86A16-05B5-B84B-AF2F-CFD93F47E7B4}">
      <dsp:nvSpPr>
        <dsp:cNvPr id="0" name=""/>
        <dsp:cNvSpPr/>
      </dsp:nvSpPr>
      <dsp:spPr>
        <a:xfrm>
          <a:off x="5638087" y="1099154"/>
          <a:ext cx="2007745" cy="126402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SMTP cannot transmit text data that includes national language characters</a:t>
          </a:r>
          <a:endParaRPr lang="en-US" sz="1300" kern="1200"/>
        </a:p>
      </dsp:txBody>
      <dsp:txXfrm>
        <a:off x="5638087" y="1099154"/>
        <a:ext cx="2007745" cy="1264027"/>
      </dsp:txXfrm>
    </dsp:sp>
    <dsp:sp modelId="{5C497B2F-4615-454F-8C54-15E4B826942A}">
      <dsp:nvSpPr>
        <dsp:cNvPr id="0" name=""/>
        <dsp:cNvSpPr/>
      </dsp:nvSpPr>
      <dsp:spPr>
        <a:xfrm>
          <a:off x="3817486" y="2218093"/>
          <a:ext cx="1694896" cy="16948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8EE9913-4F57-964A-B85C-FA198A136A19}">
      <dsp:nvSpPr>
        <dsp:cNvPr id="0" name=""/>
        <dsp:cNvSpPr/>
      </dsp:nvSpPr>
      <dsp:spPr>
        <a:xfrm>
          <a:off x="5638087" y="2984204"/>
          <a:ext cx="2007745" cy="14124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SMTP servers may reject mail messages over a certain size</a:t>
          </a:r>
          <a:endParaRPr lang="en-US" sz="1300" kern="1200" dirty="0"/>
        </a:p>
      </dsp:txBody>
      <dsp:txXfrm>
        <a:off x="5638087" y="2984204"/>
        <a:ext cx="2007745" cy="1412413"/>
      </dsp:txXfrm>
    </dsp:sp>
    <dsp:sp modelId="{AE8FFAD1-DC07-E549-8AE2-B93673331A3F}">
      <dsp:nvSpPr>
        <dsp:cNvPr id="0" name=""/>
        <dsp:cNvSpPr/>
      </dsp:nvSpPr>
      <dsp:spPr>
        <a:xfrm>
          <a:off x="3267351" y="2536298"/>
          <a:ext cx="1694896" cy="16948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A9466D5-6941-D846-8CCC-8AA29E039D69}">
      <dsp:nvSpPr>
        <dsp:cNvPr id="0" name=""/>
        <dsp:cNvSpPr/>
      </dsp:nvSpPr>
      <dsp:spPr>
        <a:xfrm>
          <a:off x="3055489" y="4341659"/>
          <a:ext cx="2118620" cy="115411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SMTP gateways that translate between the character codes ASCII and EBCDIC do not use a consistent set of mappings, resulting in translation problems</a:t>
          </a:r>
          <a:endParaRPr lang="en-US" sz="1300" kern="1200"/>
        </a:p>
      </dsp:txBody>
      <dsp:txXfrm>
        <a:off x="3055489" y="4341659"/>
        <a:ext cx="2118620" cy="1154112"/>
      </dsp:txXfrm>
    </dsp:sp>
    <dsp:sp modelId="{EC44AAA1-E160-884E-9426-721F3ECCAE0D}">
      <dsp:nvSpPr>
        <dsp:cNvPr id="0" name=""/>
        <dsp:cNvSpPr/>
      </dsp:nvSpPr>
      <dsp:spPr>
        <a:xfrm>
          <a:off x="2717216" y="2218093"/>
          <a:ext cx="1694896" cy="16948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857D6EE-3461-F243-8D3C-44C2445EC666}">
      <dsp:nvSpPr>
        <dsp:cNvPr id="0" name=""/>
        <dsp:cNvSpPr/>
      </dsp:nvSpPr>
      <dsp:spPr>
        <a:xfrm>
          <a:off x="583766" y="2984204"/>
          <a:ext cx="2007745" cy="14124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SMTP gateways to X.400 electronic mail networks cannot handle </a:t>
          </a:r>
          <a:r>
            <a:rPr lang="en-US" sz="1300" kern="1200" dirty="0" err="1" smtClean="0"/>
            <a:t>nontextual</a:t>
          </a:r>
          <a:r>
            <a:rPr lang="en-US" sz="1300" kern="1200" dirty="0" smtClean="0"/>
            <a:t> data included in X.400 messages</a:t>
          </a:r>
          <a:endParaRPr lang="en-US" sz="1300" kern="1200" dirty="0"/>
        </a:p>
      </dsp:txBody>
      <dsp:txXfrm>
        <a:off x="583766" y="2984204"/>
        <a:ext cx="2007745" cy="1412413"/>
      </dsp:txXfrm>
    </dsp:sp>
    <dsp:sp modelId="{0C6ED2F5-EF13-FC40-B692-1F9CF7730381}">
      <dsp:nvSpPr>
        <dsp:cNvPr id="0" name=""/>
        <dsp:cNvSpPr/>
      </dsp:nvSpPr>
      <dsp:spPr>
        <a:xfrm>
          <a:off x="2717216" y="1582782"/>
          <a:ext cx="1694896" cy="16948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2962F9F-16B1-F64F-92C7-3CEA33A65725}">
      <dsp:nvSpPr>
        <dsp:cNvPr id="0" name=""/>
        <dsp:cNvSpPr/>
      </dsp:nvSpPr>
      <dsp:spPr>
        <a:xfrm>
          <a:off x="583766" y="1099154"/>
          <a:ext cx="2007745" cy="14124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Some SMTP implementations do not adhere completely to the SMTP standards defined in RFC 821</a:t>
          </a:r>
          <a:endParaRPr lang="en-US" sz="1300" kern="1200" dirty="0"/>
        </a:p>
      </dsp:txBody>
      <dsp:txXfrm>
        <a:off x="583766" y="1099154"/>
        <a:ext cx="2007745" cy="1412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12AEB-6C33-5744-B905-DC0BE4082C91}">
      <dsp:nvSpPr>
        <dsp:cNvPr id="0" name=""/>
        <dsp:cNvSpPr/>
      </dsp:nvSpPr>
      <dsp:spPr>
        <a:xfrm>
          <a:off x="898" y="0"/>
          <a:ext cx="2336978" cy="32994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Authentication state</a:t>
          </a:r>
          <a:endParaRPr lang="en-US" sz="2700" kern="1200"/>
        </a:p>
      </dsp:txBody>
      <dsp:txXfrm>
        <a:off x="898" y="0"/>
        <a:ext cx="2336978" cy="989821"/>
      </dsp:txXfrm>
    </dsp:sp>
    <dsp:sp modelId="{EBE1E0C5-B64A-9243-B7E0-4A5A58B07D55}">
      <dsp:nvSpPr>
        <dsp:cNvPr id="0" name=""/>
        <dsp:cNvSpPr/>
      </dsp:nvSpPr>
      <dsp:spPr>
        <a:xfrm>
          <a:off x="234596" y="990787"/>
          <a:ext cx="1869582" cy="994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Client must authenticate itself to the user</a:t>
          </a:r>
          <a:endParaRPr lang="en-US" sz="1700" kern="1200" dirty="0" smtClean="0"/>
        </a:p>
      </dsp:txBody>
      <dsp:txXfrm>
        <a:off x="263733" y="1019924"/>
        <a:ext cx="1811308" cy="936541"/>
      </dsp:txXfrm>
    </dsp:sp>
    <dsp:sp modelId="{13C96DE7-2152-BE4B-8072-FF0328120D19}">
      <dsp:nvSpPr>
        <dsp:cNvPr id="0" name=""/>
        <dsp:cNvSpPr/>
      </dsp:nvSpPr>
      <dsp:spPr>
        <a:xfrm>
          <a:off x="234596" y="2138651"/>
          <a:ext cx="1869582" cy="9948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Often done with a user ID/password combination</a:t>
          </a:r>
          <a:endParaRPr lang="en-US" sz="1700" kern="1200" dirty="0" smtClean="0"/>
        </a:p>
      </dsp:txBody>
      <dsp:txXfrm>
        <a:off x="263733" y="2167788"/>
        <a:ext cx="1811308" cy="936541"/>
      </dsp:txXfrm>
    </dsp:sp>
    <dsp:sp modelId="{60282020-921F-0E42-B480-5999805F394B}">
      <dsp:nvSpPr>
        <dsp:cNvPr id="0" name=""/>
        <dsp:cNvSpPr/>
      </dsp:nvSpPr>
      <dsp:spPr>
        <a:xfrm>
          <a:off x="2513150" y="0"/>
          <a:ext cx="2336978" cy="32994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Transaction state</a:t>
          </a:r>
          <a:endParaRPr lang="en-US" sz="2700" kern="1200" dirty="0" smtClean="0"/>
        </a:p>
      </dsp:txBody>
      <dsp:txXfrm>
        <a:off x="2513150" y="0"/>
        <a:ext cx="2336978" cy="989821"/>
      </dsp:txXfrm>
    </dsp:sp>
    <dsp:sp modelId="{DA3B6740-9AF9-254C-84AA-FF448BBB2869}">
      <dsp:nvSpPr>
        <dsp:cNvPr id="0" name=""/>
        <dsp:cNvSpPr/>
      </dsp:nvSpPr>
      <dsp:spPr>
        <a:xfrm>
          <a:off x="2746848" y="989821"/>
          <a:ext cx="1869582" cy="2144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Once the server successfully authenticates the client, the client can access the mailbox to retrieve and delete messages</a:t>
          </a:r>
          <a:endParaRPr lang="en-US" sz="1700" kern="1200" dirty="0" smtClean="0"/>
        </a:p>
      </dsp:txBody>
      <dsp:txXfrm>
        <a:off x="2801606" y="1044579"/>
        <a:ext cx="1760066" cy="2035096"/>
      </dsp:txXfrm>
    </dsp:sp>
    <dsp:sp modelId="{E351CB49-3EF3-894F-8353-79525E82EB47}">
      <dsp:nvSpPr>
        <dsp:cNvPr id="0" name=""/>
        <dsp:cNvSpPr/>
      </dsp:nvSpPr>
      <dsp:spPr>
        <a:xfrm>
          <a:off x="5025401" y="0"/>
          <a:ext cx="2336978" cy="32994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Update state</a:t>
          </a:r>
          <a:endParaRPr lang="en-US" sz="2700" kern="1200" dirty="0" smtClean="0"/>
        </a:p>
      </dsp:txBody>
      <dsp:txXfrm>
        <a:off x="5025401" y="0"/>
        <a:ext cx="2336978" cy="989821"/>
      </dsp:txXfrm>
    </dsp:sp>
    <dsp:sp modelId="{621FED29-7397-484E-AEDA-A6779DD07866}">
      <dsp:nvSpPr>
        <dsp:cNvPr id="0" name=""/>
        <dsp:cNvSpPr/>
      </dsp:nvSpPr>
      <dsp:spPr>
        <a:xfrm>
          <a:off x="5259099" y="989821"/>
          <a:ext cx="1869582" cy="2144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During this state, the server enacts all of the changes requested by the client’s commands and then closes the connection</a:t>
          </a:r>
          <a:endParaRPr lang="en-US" sz="1700" kern="1200" dirty="0"/>
        </a:p>
      </dsp:txBody>
      <dsp:txXfrm>
        <a:off x="5313857" y="1044579"/>
        <a:ext cx="1760066" cy="2035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DFE24-2588-FC4C-96EC-3B235FE1BA05}">
      <dsp:nvSpPr>
        <dsp:cNvPr id="0" name=""/>
        <dsp:cNvSpPr/>
      </dsp:nvSpPr>
      <dsp:spPr>
        <a:xfrm>
          <a:off x="1785" y="334946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98614" tIns="26670" rIns="98614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Domain name space</a:t>
          </a:r>
          <a:endParaRPr lang="en-US" sz="2100" kern="1200"/>
        </a:p>
      </dsp:txBody>
      <dsp:txXfrm>
        <a:off x="264201" y="597362"/>
        <a:ext cx="1267058" cy="1267058"/>
      </dsp:txXfrm>
    </dsp:sp>
    <dsp:sp modelId="{2D656D1E-5BDA-734D-A92E-2E8A77955C9D}">
      <dsp:nvSpPr>
        <dsp:cNvPr id="0" name=""/>
        <dsp:cNvSpPr/>
      </dsp:nvSpPr>
      <dsp:spPr>
        <a:xfrm>
          <a:off x="1435298" y="334946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98614" tIns="26670" rIns="98614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DNS database</a:t>
          </a:r>
          <a:endParaRPr lang="en-US" sz="2100" kern="1200" dirty="0" smtClean="0"/>
        </a:p>
      </dsp:txBody>
      <dsp:txXfrm>
        <a:off x="1697714" y="597362"/>
        <a:ext cx="1267058" cy="1267058"/>
      </dsp:txXfrm>
    </dsp:sp>
    <dsp:sp modelId="{7E7E79C9-82E1-BC45-891A-D0802634118D}">
      <dsp:nvSpPr>
        <dsp:cNvPr id="0" name=""/>
        <dsp:cNvSpPr/>
      </dsp:nvSpPr>
      <dsp:spPr>
        <a:xfrm>
          <a:off x="2868810" y="334946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98614" tIns="26670" rIns="98614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Name servers</a:t>
          </a:r>
          <a:endParaRPr lang="en-US" sz="2100" kern="1200" dirty="0" smtClean="0"/>
        </a:p>
      </dsp:txBody>
      <dsp:txXfrm>
        <a:off x="3131226" y="597362"/>
        <a:ext cx="1267058" cy="1267058"/>
      </dsp:txXfrm>
    </dsp:sp>
    <dsp:sp modelId="{EE489036-361D-5C40-B5F2-29F92A58AA04}">
      <dsp:nvSpPr>
        <dsp:cNvPr id="0" name=""/>
        <dsp:cNvSpPr/>
      </dsp:nvSpPr>
      <dsp:spPr>
        <a:xfrm>
          <a:off x="4302323" y="334946"/>
          <a:ext cx="1791890" cy="17918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98614" tIns="26670" rIns="98614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Resolvers</a:t>
          </a:r>
          <a:endParaRPr lang="en-US" sz="2100" kern="1200" dirty="0"/>
        </a:p>
      </dsp:txBody>
      <dsp:txXfrm>
        <a:off x="4564739" y="597362"/>
        <a:ext cx="1267058" cy="12670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F0577-C0F6-CD4C-90E2-3FBADAF60A91}">
      <dsp:nvSpPr>
        <dsp:cNvPr id="0" name=""/>
        <dsp:cNvSpPr/>
      </dsp:nvSpPr>
      <dsp:spPr>
        <a:xfrm>
          <a:off x="783088" y="1036320"/>
          <a:ext cx="2414381" cy="1991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Query another name server for the desired result and then send the result back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Used for requests sent by a name resolver</a:t>
          </a:r>
          <a:endParaRPr lang="en-US" sz="1600" kern="1200" dirty="0" smtClean="0"/>
        </a:p>
      </dsp:txBody>
      <dsp:txXfrm>
        <a:off x="828915" y="1082147"/>
        <a:ext cx="2322727" cy="1472986"/>
      </dsp:txXfrm>
    </dsp:sp>
    <dsp:sp modelId="{4A4FC7A3-9EB3-5244-8460-A8D425211D41}">
      <dsp:nvSpPr>
        <dsp:cNvPr id="0" name=""/>
        <dsp:cNvSpPr/>
      </dsp:nvSpPr>
      <dsp:spPr>
        <a:xfrm>
          <a:off x="3163915" y="1089419"/>
          <a:ext cx="2606230" cy="2606230"/>
        </a:xfrm>
        <a:prstGeom prst="leftCircularArrow">
          <a:avLst>
            <a:gd name="adj1" fmla="val 2940"/>
            <a:gd name="adj2" fmla="val 359923"/>
            <a:gd name="adj3" fmla="val 2135434"/>
            <a:gd name="adj4" fmla="val 9024489"/>
            <a:gd name="adj5" fmla="val 34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29A859-B661-2B4F-87E4-5932683FB86D}">
      <dsp:nvSpPr>
        <dsp:cNvPr id="0" name=""/>
        <dsp:cNvSpPr/>
      </dsp:nvSpPr>
      <dsp:spPr>
        <a:xfrm>
          <a:off x="1319617" y="2600960"/>
          <a:ext cx="2146117" cy="85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Recursive technique</a:t>
          </a:r>
          <a:endParaRPr lang="en-US" sz="2600" kern="1200"/>
        </a:p>
      </dsp:txBody>
      <dsp:txXfrm>
        <a:off x="1344613" y="2625956"/>
        <a:ext cx="2096125" cy="803448"/>
      </dsp:txXfrm>
    </dsp:sp>
    <dsp:sp modelId="{6B860776-D644-1545-A340-AD18F6033468}">
      <dsp:nvSpPr>
        <dsp:cNvPr id="0" name=""/>
        <dsp:cNvSpPr/>
      </dsp:nvSpPr>
      <dsp:spPr>
        <a:xfrm>
          <a:off x="3830548" y="1036320"/>
          <a:ext cx="2414381" cy="19913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Return the address of the next server to whom the request should be sent then send out a new DNS request to that server</a:t>
          </a:r>
          <a:endParaRPr lang="en-US" sz="1600" kern="1200" dirty="0"/>
        </a:p>
      </dsp:txBody>
      <dsp:txXfrm>
        <a:off x="3876375" y="1508867"/>
        <a:ext cx="2322727" cy="1472986"/>
      </dsp:txXfrm>
    </dsp:sp>
    <dsp:sp modelId="{B5900A41-9D5E-5B40-AA6D-9F6F8452959F}">
      <dsp:nvSpPr>
        <dsp:cNvPr id="0" name=""/>
        <dsp:cNvSpPr/>
      </dsp:nvSpPr>
      <dsp:spPr>
        <a:xfrm>
          <a:off x="4367077" y="609600"/>
          <a:ext cx="2146117" cy="85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Iterative technique</a:t>
          </a:r>
          <a:endParaRPr lang="en-US" sz="2600" kern="1200" dirty="0" smtClean="0"/>
        </a:p>
      </dsp:txBody>
      <dsp:txXfrm>
        <a:off x="4392073" y="634596"/>
        <a:ext cx="2096125" cy="8034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93646-7987-AE47-965A-C2D2F55D8AE1}">
      <dsp:nvSpPr>
        <dsp:cNvPr id="0" name=""/>
        <dsp:cNvSpPr/>
      </dsp:nvSpPr>
      <dsp:spPr>
        <a:xfrm>
          <a:off x="0" y="2"/>
          <a:ext cx="6096000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cs typeface="ＭＳ Ｐゴシック" pitchFamily="-110" charset="-128"/>
            </a:rPr>
            <a:t>Examples:</a:t>
          </a:r>
          <a:endParaRPr lang="en-US" sz="1900" kern="1200" dirty="0"/>
        </a:p>
      </dsp:txBody>
      <dsp:txXfrm>
        <a:off x="0" y="2"/>
        <a:ext cx="6096000" cy="547200"/>
      </dsp:txXfrm>
    </dsp:sp>
    <dsp:sp modelId="{C2E4F576-43D3-ED4F-9C46-C78481BAEEC5}">
      <dsp:nvSpPr>
        <dsp:cNvPr id="0" name=""/>
        <dsp:cNvSpPr/>
      </dsp:nvSpPr>
      <dsp:spPr>
        <a:xfrm>
          <a:off x="0" y="674098"/>
          <a:ext cx="6096000" cy="11474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A department that operates a local mail relay (MTA)</a:t>
          </a:r>
          <a:endParaRPr lang="en-US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An IT department that operates an enterprise mail relay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An ISP that operates a public shared e-mail service</a:t>
          </a:r>
        </a:p>
      </dsp:txBody>
      <dsp:txXfrm>
        <a:off x="0" y="674098"/>
        <a:ext cx="6096000" cy="114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8BC0-531C-2B46-BC15-474BE6D6ED51}" type="datetimeFigureOut">
              <a:rPr lang="en-US" smtClean="0"/>
              <a:pPr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5C74E-48B3-E349-9ACF-2C275746E3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2DC9FB-0FF3-D845-9EAF-3512843626D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/>
        </p:spPr>
        <p:txBody>
          <a:bodyPr/>
          <a:lstStyle/>
          <a:p>
            <a:r>
              <a:rPr lang="en-US" dirty="0"/>
              <a:t>“</a:t>
            </a:r>
            <a:r>
              <a:rPr kumimoji="1" lang="en-US" dirty="0"/>
              <a:t>Data and Computer Communications</a:t>
            </a:r>
            <a:r>
              <a:rPr lang="en-US" dirty="0"/>
              <a:t>”,</a:t>
            </a:r>
            <a:r>
              <a:rPr lang="en-US" dirty="0" smtClean="0"/>
              <a:t> 10/</a:t>
            </a:r>
            <a:r>
              <a:rPr lang="en-US" dirty="0"/>
              <a:t>e, by William Stallings, Chapter</a:t>
            </a:r>
            <a:r>
              <a:rPr lang="en-US" dirty="0" smtClean="0"/>
              <a:t> 24 “</a:t>
            </a:r>
            <a:r>
              <a:rPr kumimoji="1" lang="en-GB" dirty="0" smtClean="0"/>
              <a:t>Electronic Mail, DNS, and HTTP</a:t>
            </a:r>
            <a:r>
              <a:rPr lang="en-US" dirty="0" smtClean="0"/>
              <a:t>”</a:t>
            </a:r>
            <a:r>
              <a:rPr lang="en-US" dirty="0"/>
              <a:t>.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27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RFC 822 defines a format for text messages that are sent using electronic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mail. The SMTP standard adopts RFC 822 as the format for use in constructing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 for transmission via SMTP. In the RFC 822 context, messages are viewed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having an envelope and contents. The envelope contains whatever information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to accomplish transmission and delivery. The contents comprise the object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 delivered to the recipient. The RFC 822 standard applies only to the contents.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content standard includes a set of header fields that may be used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mail system to create the envelope, and the standard is intended to facilitate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acquisition of such information by programs.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RFC 822 message consists of a sequence of lines of text and uses a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“memo” framework. That is, a message consists of some number of header lines,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follow a rigid format, followed by a body portion consisting of arbitrary text.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header line usually consists of a keyword, followed by a colon, followed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keyword’s arguments; the format allows a long line to be broken up into several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lines. The most frequently used keywords are From, To, Subject, and Date.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Another field that is commonly found in RFC 822 headers is Message-ID.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field contains a unique identifier associated with this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5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[PARZ06] lists the following limitations of the SMTP/822 scheme: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SMTP cannot transmit executable files or other binary objects. A number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schemes are in use for converting binary files into a text form that can be used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SMTP mail systems, including the popular UNIX UUencode/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UUdecode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scheme. However, none of these is a standard or even a de facto standard.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SMTP cannot transmit text data that includes national language characters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these are represented by 8-bit codes with values of 128 decimal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higher, and SMTP is limited to 7-bit ASCII.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SMTP servers may reject mail messages over a certain size.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SMTP gateways that translate between the character codes ASCII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EBCDIC do not use a consistent set of mappings, resulting in translation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SMTP gateways to X.400 electronic mail networks cannot handle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nontextual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included in X.400 messages.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Some SMTP implementations do not adhere completely to the SMTP standards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 in RFC 821. Common problems include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Deletion, addition, or reordering of carriage return and line feed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Truncating or wrapping lines longer than 76 characters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Removal of trailing white space (tab and space characters)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Padding of lines in a message to the same length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Conversion of tab characters into multiple space characters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MIME is intended to resolve these problems in a manner that is compatible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existing RFC 822 implementations. The specification is provided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RFCs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2045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2049.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9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MIME is an extension to the RFC 822 framework that is intended to address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problems and limitations of the use of SMTP and RFC 822 for electronic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MIME specification includes the following elements: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Five new message header fields are defined, which may be included in an RFC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822 header. These fields provide information about the body of the message.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A number of content formats are defined, thus standardizing representations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support multimedia electronic mail.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 Transfer encodings are defined that enable the conversion of any content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a form that is protected from alteration by the mail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0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five header fields defined in MIME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MIME-Version:  Must have the parameter value 1.0. This field indicates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message conforms to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RFCs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Content-Type:  Describes the data contained in the body with sufficient detail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receiving user agent can pick an appropriate agent or mechanism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present the data to the user or otherwise deal with the data in an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manner.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Content-Transfer-Encoding:  Indicates the type of transformation that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used to represent the body of the message in a way that is acceptable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 transport.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Content-ID:  Used to uniquely identify MIME entities in multiple contexts.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Content-Description:  A plaintext description of the object with the body;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useful when the object is not displayable (e.g., audio data).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or all of these fields may appear in a normal RFC 822 header. A compliant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implementation must support the MIME-Version, Content-Type, and Content-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Transfer-Encoding fields; the Content-ID and Content-Description fields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optional and may be ignored by the recipient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6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bulk of the MIME specification is concerned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 of a variety of content types. This reflects the need to provide standardized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ways of dealing with a wide variety of information representations in a multimedia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24.1 lists the MIME content types. There are seven different major types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content and a total of 14 subtypes. In general, a content type declares the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of data, and the subtype specifies a particular format for that type of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6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3 of POP, identified as POP3, is an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defined in RFC 1939. POP3 supports the basic functions of download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 for e-mail retrieval. To perform a function from the client (MUA)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(MS), the MUA establishes a TCP connection to the MS, using port 110.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Then, the interaction passes through three distinct states: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Authentication state:  During this state, the client must authenticate itself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user. This is often done with a simple user ID/password combination,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more sophisticated options are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Transaction state:  Once the server successfully authenticates the client,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can access the mailbox to retrieve and delete messages.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Update state:  During this state, the server enacts all of the changes requested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client’s commands and then closes the 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41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IMAP version 4 is defined by RFC 3501.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Similar to POP, IMAP4 servers store messages for multiple users to be retrieved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upon client requests, but the IMAP4 model provides more functionality to users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does the POP model, including the following features: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Clients can have multiple remote mailboxes from which messages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retrieved.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Clients can also specify criteria for downloading messages, such as not transferring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messages over slow links.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IMAP always keeps messages on the server and replicates copies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IMAP4 allows clients to make changes both when connected and when disconnected.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disconnected (referred to as a disconnected client), changes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 on the client take effect on the server by periodic re-synchronization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client and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2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Domain Name System (DNS) is a directory lookup service that provides a mapping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name of a host on the Internet and its numerical address. DNS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 to the functioning of the Internet. It is defined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RFCs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1034 and 1035.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elements comprise the DNS: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Domain name space:  DNS uses a tree-structured name space to identify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on the Internet.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DNS database:  Conceptually, each node and leaf in the name space tree 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 a set of information (e.g., IP address, type of resource) that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 in a resource record (RR). The collection of all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organized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a distributed database.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Name servers:  These are server programs that hold information about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portion of the domain name tree structure and the associated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Resolvers:  These are programs that extract information from name servers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to client requests. A typical client request is for an IP address corresponding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 given domain name.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next two sections, we examine domain names and the DNS database,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Respectively. We then describe the operation of DNS, which includes a discussion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servers and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11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 address provides a way of uniquely identifying devices attached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Internet.  This address is interpreted as having two components: a network number,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identifies a network on the Internet, and a host address, which identifies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unique host on that network. The practical use of IP addresses presents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Routers devise a path through the Internet on the basis of the network number.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each router needed to keep a master table that listed every network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preferred path to that network, the management of the tables would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cumbersome and time consuming. It would be better to group the networks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 way as to simplify the routing function.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The 32-bit IPv4 address is usually written as four decimal numbers, corresponding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four octets of the address. This number scheme is effective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computer processing but is not convenient for users, who can more easily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names than numerical addresses.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problems are addressed by the concept of domain . In general terms,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domain refers to a group of hosts that are under the administrative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single entity, such as a company or government agency. Domains are organized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hierarchically, so that a given domain may consist of a number of subordinate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domains.  Names are assigned to domains and reflect this hierarchical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75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Figure 24.4 shows a portion of the domain naming tree. At the very top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 small number of domains that encompass the entire Internet. Additionally,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top level are various country codes, such as us (United States),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(People’s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Republic of China),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(Brazil).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0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chapter begins with electronic mail, with the SMTP and MIME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examples; SMTP provides a basic e-mail service, while MIME adds multimedia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capability to SMTP. The chapter then examines DNS, which is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essential name/address directory lookup service for the Internet. Finally,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 at HTTP, which is the support protocol on which the World Wide Web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(WWW) operates.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02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 24.4 lists non-country top-level domains.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Each subordinate level is named by prefixing a subordinate name to the name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 highest level. For example,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domain of college-level U.S. educational institutions.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mit.edu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domain for MIT (Massachusetts Institute of Technology)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csail.mit.edu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domain for the MIT Computer Science and Artificial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Intelligence Laboratory.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you move down the naming tree, you eventually get to leaf nodes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identify specific hosts on the Internet. These hosts are assigned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addresses. Domain names are assigned hierarchically in such a way that every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is unique. At a top level, the creation of new top-level names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assignment of names and addresses are administered by the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Corporation for Assigned Names and Numbers (ICANN). The actual assignment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addresses is delegated down the hierarchy. Thus, the mil domain is assigned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group of addresses. The U.S. Department of Defense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then allocates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portions of this address space to various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organizations for eventual assignment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hosts.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the main host at MIT, with a domain name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mit.edu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has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 address 18.7.22.69. The subordinate domain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csail.mit.edu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the IP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128.30.2.121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6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DNS is based on a hierarchical database containing resource records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the name, IP address, and other information about hosts. The key features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database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Variable-depth hierarchy for names:  DNS allows essentially unlimited levels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uses the period (.) as the level delimiter in printed names, as described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earlier.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Distributed database:  The database resides in DNS servers scattered throughout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Internet and private intranets.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Distribution controlled by the database:  The DNS database is divided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thousands of separately managed zones, which are managed by separate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administrators. The database software controls distribution and update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Using this database, DNS servers provide a name-to-address directory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network applications that need to locate specific servers. For example, every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an e-mail message is sent or a Web page is accessed, there must be a DNS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lookup to determine the IP address of the e-mail server or Web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Figure 24.5 shows the structure of an RR. It consists of the following elements: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Domain Name:  Although the syntax of domain names in messages, described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subsequently, is precisely defined, the form of the domain name in an RR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described in general terms. In essence, the domain name in an RR must correspond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human-readable form, which consists of a series of labels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alphanumeric characters or hyphens, with each pair of labels separated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period.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Type:  Identifies the type of resource in this RR. The various types are listed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24.5.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Class:  Identifies the protocol family. The only commonly used value is IN,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Internet.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Time to Live: Typically, when an RR is retrieved from a name server,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retriever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cache the RR so that it need not query the name server (NS)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repeatedly. This field specifies the time interval that the RR may be cached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the source of the information should again be consulted. A zero value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interpreted to mean that the RR can only be used for the transaction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progress and should not be cached.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Rdata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Field Length: Length of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Rdata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field in octets.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Rdata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variable length string of octets that describes the resource. The format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this information varies according to the type of the RR.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A type,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Rdata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32-bit IPv4 address, and for the CNAME type,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Rdata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domain name.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81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</a:t>
            </a:r>
            <a:r>
              <a:rPr lang="en-US" baseline="0" dirty="0" smtClean="0"/>
              <a:t> record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36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DNS operation typically includes the following steps (Figure 24.6):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A user program requests an IP address for a domain name.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A resolver module in the local host or local ISP queries a local name server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domain as the resolver.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 The local name server checks to see if the name is in its local database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cache, and, if so, returns the IP address to the requestor. Otherwise, the 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queries other available name servers, if necessary going to the root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server, as explained subsequently.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 When a response is received at the local name server, it stores the name/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 mapping in its local cache and may maintain this entry for the amount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time specified in the time to live field of the retrieved RR.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 The user program is given the IP address or an error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9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results of these behind-the-scenes activities are seen by the user in a way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illustrated in Figure 24.7. Here, a user issues a Telnet connection request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locis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loc.gov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is resolved by DNS to the IP address of 140.147.254.3.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8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DNS database is distributed hierarchically, residing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DNS name servers scattered throughout the Internet. Name servers can be operated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any organization that owns a domain 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subdomain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that is, any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has responsibility for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subtree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hierarchical domain name space.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name server is configured with a subset of the domain name space, known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zone , which is a collection of one or more (or all)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subdomains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within a domain,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with the associated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set of data is called authoritative, because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server is responsible for maintaining an accurate set 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this portion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domain name hierarchy. The hierarchical structure can extend to any depth.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a portion of the name space assigned to an authoritative name server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delegated to a subordinate name server in a way that corresponds to the 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domain name tree. For example, a name server corresponds to the domain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ibm.com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 portion of that domain is defined by the name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watson.ibm.com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corresponds to the node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watson.ibm.com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all of the branches and leaf nodes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underneath the node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watson.ibm.com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the top of the server hierarchy are 13 root name servers  that share responsibility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top-level zones (Table 24.6). This replication is to prevent the root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from becoming a bottleneck, and for reliability. Even so, each individual root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is quite busy. For example, the Internet Software Consortium reports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server (F) answers almost 300 million DNS requests daily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www.isc.org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/services/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public/F-root-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server.html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Note that some of the root servers exist as multiple servers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geographically distributed. When there are multiple root servers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name, each has an identical copy of the database for that server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IP address. When a query is made to that root server, the IP routing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algorithm directs the query to the most convenient server, which is generally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server physically.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68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Figure 24.6 indicates, each query begins at a name resolver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located in the user host system (e.g.,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gethostbyname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UNIX). Each resolver is configured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know the name and address of a local DNS name server. If the resolver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have the requested name in its cache, it sends a DNS query to the local DNS server,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either returns an address immediately or does so after querying one or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servers. Again, resolvers use UDP for single queries and TCP for group queries.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two methods by which queries are forwarded and results returned.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a resolver issues a request to local name server (A). If A has the name/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 in its local cache or local database, it can return the IP address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resolver.  If not, then A can do either of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Query another name server for the desired result and then send the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 to A. This is known as a recursive technique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Return to A the address of the next server (C) to whom the request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sent. A then sends out a new DNS request to C. This is known as the iterative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exchanges between name servers, either the iterative or recursive technique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be used. For requests sent by a name resolver, the recursive technique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76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Hypertext Transfer Protocol is the foundation protocol of the World Wide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and can be used in any client/server application involving hypertext. The 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somewhat misleading in that HTTP is not a protocol for transferring hypertext;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rather it is a protocol for transmitting information with the efficiency necessary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 hypertext jumps. The data transferred by the protocol can be plaintext,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Hypertext, audio, images, or any Internet-accessible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begin with an overview of HTTP concepts and operation and then look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of the details, basing our discussion on the most recent version to be put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Internet standards track, HTTP 1.1 (RFC 2616). A number of important terms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 in the HTTP specification are summarized in Table 24.7; these will be introduced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discussion proceeds.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4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is a transaction-oriented client/server protocol. The most typical use of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is between a Web browser and a Web server. To provide reliability,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makes use of TCP. Nevertheless, HTTP is a stateless protocol : Each transaction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treated independently. Accordingly, a typical implementation will create a new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connection the connection as soon as the transaction completes, although the specification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does not dictate this one-to-one relationship between transaction and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lifetimes.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stateless nature of HTTP is well suited to its typical application. A normal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 of a user with a Web browser involves retrieving a sequence of Web pages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documents. The sequence is, ideally, performed rapidly, and the locations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pages and documents may be a number of widely distributed servers.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important feature of HTTP is that it is flexible in the formats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can handle. When a client issues a request to a server, it may include a prioritized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of formats that it can handle, and the server replies with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format.  For example, a Lynx browser cannot handle images, so a Web server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transmit any images on Web pages. This arrangement prevents the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unnecessary information and provides the basis for extending the set of formats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new standardized and proprietary specifications.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Electronic mail is a facility that allows users at workstations and terminals to compose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exchange messages. The messages need never exist on paper unless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(sender or recipient) desires a paper copy of the message. Some e-mail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serve users on a single computer; others provide service across a network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section, we look at the standard Internet mail architecture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examine the key protocols to support e-mail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42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24.9 illustrates three examples of HTTP operation. The simplest case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in which a user agent establishes a direct connection with an origin server.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agent  is the client that initiates the request, such as a Web browser being run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behalf of an end user. The origin server  is the server on which a resource of interest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resides; an example is a Web server at which a desired Web home page resides.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case, the client opens a TCP connection that is end-to-end between the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server. The client then issues an HTTP request. The request consists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 command, referred to as a method, an address [referred to as a uniform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locator (URL)],  and a MIME-like message containing request parameters,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about the client, and perhaps some additional content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server receives the request, it attempts to perform the requested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action and then returns an HTTP response. The response includes status information,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success/error code, and a MIME-like message containing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server, information about the response itself, and possible body content.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connection is then closed.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middle part of Figure 24.9 shows a case in which there is not an end-to-end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connection between the user agent and the origin server. Instead, there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or more intermediate systems with TCP connections between logically adjacent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systems. Each intermediate system acts as a relay, so that a request initiated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is relayed through the intermediate systems to the server, and the response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server is relayed back to the client.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6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Three forms of intermediate system are defined in the HTTP specification: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proxy, gateway, and tunnel, all of which are illustrated in Figure 24.10.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1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proxy acts on behalf of other clients and presents requests from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clients to a server. The proxy acts as a server in interacting with a client and as a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interacting with a server. There are two scenarios that call for the use of a proxy: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Security intermediary:  The client and server may be separated by a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intermediary such as a firewall, with the proxy on the client side of the firewall.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Typically, the client is part of a network secured by a firewall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is external to the secured network. In this case, the server must authenticate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itself to the firewall to set up a connection with the proxy. The proxy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accepts responses after they have passed through the firewall.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Different versions of HTTP:  If the client and server are running different versions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HTTP, then the proxy can implement both versions and perform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 mapping.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summary, a proxy is a forwarding agent, receiving a request for a URL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object, modifying the request, and forwarding the request toward the server identified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URL.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2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gateway is a server that appears to the client as if it were an origin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server. It acts on behalf of other servers that may not be able to communicate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directly with a client. There are two scenarios in which gateways can be used.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Security intermediary:  The client and server may be separated by a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intermediary such as a firewall, with the gateway on the server side of the firewall.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Typically, the server is connected to a network protected by a firewall,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client external to the network. In this case the client must authenticate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itself to the gateway, which can then pass the request on to the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Non-HTTP server: Web browsers have built-in capability to contact servers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protocols other than HTTP, such as FTP and Gopher servers. This capability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also be provided by a gateway. The client makes an HTTP request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gateway server. The gateway server then contacts the relevant FTP or Gopher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to obtain the desired result. This result is then converted into a 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suitable for HTTP and transmitted back to the client.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18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Unlike the proxy and the gateway, the tunnel performs no operations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requests and responses. Instead, a tunnel is simply a relay point between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connections, and the HTTP messages are passed unchanged as if there were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single HTTP connection between user agent and origin server. Tunnels are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there must be an intermediary system between client and server but it is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necessary for that system to understand the contents of messages. An example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firewall in which a client or server external to a protected network can establish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authenticated connection and then maintain that connection for purposes of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0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Returning to Figure 24.9, the lowest portion of the figure shows an example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cache. A cache is a facility that may store previous requests and responses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handling new requests. If a new request arrives that is the same as a stored request,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the cache can supply the stored response rather than accessing the resource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indicated in the URL. The cache can operate on a client or server or on an intermediate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other than a tunnel. In the figure, intermediary B has cached a request/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transaction, so that a corresponding new request from the client need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travel the entire chain to the origin server, but is handled by 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transactions can be cached, and a client or server can dictate that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certain transaction may be cached only for a given time limit.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60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best way to describe the functionality of HTTP is to describe the individual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 of the HTTP message. HTTP consists of two types of messages: requests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clients to servers and responses from servers to clients. Figure 24.11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50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237D5-E233-4344-968A-EE6D40D35E3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/>
        </p:spPr>
        <p:txBody>
          <a:bodyPr/>
          <a:lstStyle/>
          <a:p>
            <a:r>
              <a:rPr lang="en-US" dirty="0" smtClean="0"/>
              <a:t>Chapter 24 </a:t>
            </a:r>
            <a:r>
              <a:rPr lang="en-US" dirty="0"/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4277509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administrative management domain (ADMD)  is an Internet e-mail provider. Examples include a department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operates a local mail relay (MTA), an IT department that operates an enterprise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 relay, and an ISP that operates a public shared e-mail service.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ADMD can have different operating policies and trust-based decision making.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 example is the distinction between mail that is exchanged within an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mail that is exchanged between independent organizations. The rules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handling the two types of traffic tend to be quite different.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0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other major component of the MIME specification,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 to content-type specification, is a definition of transfer encodings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message bodies. The objective is to provide reliable delivery across the largest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of environments.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MIME standard defines two methods of encoding data. The Content-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Transfer-Encoding field can actually take on six values, as listed in Table 24.2.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three of these values (7bit, 8bit, and binary) indicate that no encoding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done but provide some information about the nature of the data. For SMTP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transfer, it is safe to use the 7-bit form. The 8-bit and binary forms may be usable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other mail transport contexts. Another Content-Transfer-Encoding value is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-token, which indicates that some other encoding scheme is used, for which a 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to be supplied. This could be a vendor-specific or application-specific scheme.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two actual encoding schemes defined are quoted-printable and base64.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schemes are defined to provide a choice between a transfer technique that is essentially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readable, and one that is safe for all types of data in a way that is reasonably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compact.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quoted-printable  transfer encoding is useful when the data consist largely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octets that correspond to printable ASCII characters. In essence, it represents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nonsafe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characters by the hexadecimal representation of their code and introduces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reversible (soft) line breaks to limit message lines to 76 characters. The encoding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General 8-bit representation:  This rule is to be used when none of the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rules apply. Any character is represented by an equal sign followed by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twodigit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hexadecimal representation of the octet’s value. For example, the ASCII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 feed, which has an 8-bit value of decimal 12, is represented by “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0C”.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Literal representation:  Any character in the range decimal 33 (“!”) through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decimal 126 (“ ”), except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decimal 61 (“= ”), is represented as that ASCII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White space:  Octets with the values 9 and 32 may be represented as ASCII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and space characters, respectively, except at the end of a line. Any white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 (tab or blank) at the end of a line must be represented by rule 1.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decoding, any trailing white space on a line is deleted. This eliminates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 space added by intermediate transport agents.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Line breaks:  Any line break, regardless of its initial representation, is represented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RFC 822 line break, which is a carriage-return/line-feed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Soft line breaks:  If an encoded line would be longer than 76 characters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(excluding &lt;CRLF&gt;), a soft line break must be inserted at or before character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75. A soft line break consists of the hexadecimal 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3D0D0A, which is the ASCII code for an equal sign followed by carriage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return, line feed.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base64 transfer encoding , also known as radix-64 encoding, is a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for encoding arbitrary binary data in such a way as to be invulnerable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by mail transport programs. This technique maps arbitrary binary input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printable character output. The form of encoding has the following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characteristics: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The range of the function is a character set that is universally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representable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all sites, not a specific binary encoding of that character set. Thus,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characters themselves can be encoded into whatever form is needed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 specific system.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the character “E” is represented in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ASCII-based system as hexadecimal 45 and in an EBCDIC-based system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hexadecimal C5.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The character set consists of 65 printable characters, one of which is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padding. With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 64 available characters, each character can be used to represent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bits of input.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 No control characters are included in the set. Thus, a message encoded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radix 64 can traverse mail-handling systems that scan the data stream for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 The hyphen character (“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”) is not used. This character has significance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RFC 822 format and should therefore be avoided.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2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understand the operation of an electronic mail system and its supporting protocols,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useful to have a basic grasp of the Internet mail architecture, which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 defined in RFC 5598 (Internet Mail Architecture ). At its most fundamental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level, the Internet mail architecture consists of a user world, in the form of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Agents (MUA), and the transfer world, in the form of the Message Handling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(MHS) , which is composed of Message Transfer Agents (MTA). The MHS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accepts a message from one user and delivers it to one or more other users, creating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virtual MUA-to-MUA exchange environment. This architecture involves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types of interoperability. One is directly between users: Messages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formatted by the MUA on behalf of the message author so that the message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displayed to the message recipient by the destination MUA. There are also interoperability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 between the MUA and the MHS—first when a message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posted from an MUA to the MHS and later when it is delivered from the MHS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destination MUA. Interoperability is required among the MTA components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the transfer path through the MHS.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29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24.3 shows the mapping of 6-bit input values to characters. The character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consists of the alphanumeric characters as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 as “+ ” and “/”. The “= ”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 is used as the padding character.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05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Figure 24.3 illustrates the simple mapping scheme. Binary input is processed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blocks of 3 octets, or 24 bits. Each set of 6 bits in the 24-bit block is mapped into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character. In the figure, the characters are shown encoded as 8-bit quantities.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 case, each 24-bit input is expanded to 32 bits of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7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DNS messages use a single format, shown in Figure 24.8.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five possible sections to a DNS message: header, question, answer, authority,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additional records.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header section  is always present and consists of the following fields: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Identifier:  Assigned by the program that generates any kind of query.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identifier is used in any response, enabling the sender to match queries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responses.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Query Response:  Indicates whether this message is a query or 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Opcode:  Indicates whether this is a standard query, an inverse query (address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name), or a server status request. This value is set by the originator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copied into the 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Authoritative Answer:  Valid in a response and indicates whether the responding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server is an authority for the domain name in question.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Truncated:  Indicates whether the response message was truncated due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length greater than permitted on the transmission channel. If so, the requestor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use a TCP connection to resend the query.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Recursion Desired:  If set, directs the server to pursue the query recursively.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Recursion Available:  Set or cleared in a response to denote whether recursive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 support is available in the name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Response Code:  Possible values are: no error, format error (server unable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interpret query), server failure, name error (domain name does not exist),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implemented (this kind of query not supported), and refused (for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QDcount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Number of entries in question section (zero or more).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ANcount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Number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answer section (zero or more).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NScount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Number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authority section (zero or more).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ARcount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Number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additional records section (zero or more).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question section  contains the queries for the name server. If present,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contains only one entry. Each entry contains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Domain Name:  A domain name represented as a sequence of labels, where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label consists of a length octet followed by that number of octets.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terminates with the zero-length octet for the null label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root.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Query Type:  Indicates type of query. The values for this field include all values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valid for the Type field in the RR format (Figure 24.5), together with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general codes that match more than one type of RR.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Query Class:  Specifies the class of query, typically the Internet.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answer section  contains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answer the question; the authority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contains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point toward an authoritative name server; the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records section  contains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relate to the query but are not strictly answers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question.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9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 24.8  Augmented BNF Notation Used in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and HTTP Specifications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Simple-Request and Simple-Response messages were defined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HTTP/0.9. The request is a simple GET command with the requested URL;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is simply a block containing the information identified in the URL.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HTTP/1.1, the use of these simple forms is discouraged because it prevents the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using content negotiation and the server from identifying the media type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returned entity.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the HTTP headers consist of a sequence of fields following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generic format as RFC 822 (described in Section 24.1). Each field begins on a new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and consists of the field name followed by a colon and the field value.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full request uses the following fields: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Request-Line:  Indicates the requested action, the resource on which the action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to be performed, and the version of HTTP used in this message.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General-Headers: Contains fields that are applicable to the request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that do not apply to the entity being transferred.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Request-Headers: Contains information about the request and the client.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example, a request may be conditional, specifying under what conditions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requested action is to be determined. A field in this header may also indicate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formats and encodings the client is able to handle.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Entity-Header: Contains information about the resource identified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and information about the entity body, if any.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Entity-Body: The body of the message.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response message has the same structure as a request message, but substitutes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following headers for the request line and the request headers: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Status-Line: Indicates the version of HTTP used in this message and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 information about this response. For example, “OK” means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was successfully completed.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• Response-Headers: Provide additional data that expand on the status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status line.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basic transaction mechanism is simple, there is a large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fields and parameters defined in HTTP. In the remainder of this section, we look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general header fields. Following sections describe request headers, response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headers, and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52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General header fields can be used in both request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messages. These fields are applicable in both types of messages and contain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that does not directly apply to the entity being transferred.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Cache-Control:  Specifies directives that must be obeyed by any caching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the request/response chain. The purpose is to prevent a cache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adversely interfering with this particular request or 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Connection:  Contains a list of keywords and header field names that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 to this TCP connection between the sender and the nearest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nontunnel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recipient.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Date:  Date and time at which the message originated.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Forwarded:  Used by gateways and proxies to indicate intermediate steps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a request or response chain. Each gateway or proxy that handles a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attach a Forwarded field that gives its URL.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Keep-Alive:  May be present if the keep-alive keyword is present in an incoming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 field, to provide information to the requester of the persistent connection.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field may indicate a maximum time that the sender will keep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 open waiting for the next request or the maximum number of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that will be allowed on the current persistent connection.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MIME-Version:  Indicates that the message complies with the indicated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of MIME.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Pragma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Contains implementation-specific directives that may apply to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recipient along the request/response chain.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Upgrade:  Used in a request to specify what additional protocols the client supports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would like to use; used in a response to indicate which protocol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3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24.1 illustrates the key components of the Internet mail architecture,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include the following.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Message User Agent (MUA):  Works on behalf of user actors and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applications. It is their representative within the e-mail service. Typically,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function is housed in the user’s computer and is referred to as a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e-mail program or a local network e-mail server. The author MUA formats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message and performs initial submission into the MHS via an MSA.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recipient MUA processes receive mail for storage and/or display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recipient user.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Mail Submission Agent (MSA):  Accepts the message submitted by an MUA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enforces the policies of the hosting domain and the requirements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standards. This function may be located together with the MUA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separate functional model. In the latter case, the Simple Mail Transfer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 (SMTP) is used between the MUA and the MSA.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Message Transfer Agent (MTA):  Relays mail for one application-level hop.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like a packet switch or IP router in that its job is to make routing assessments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to move the message closer to the recipients. Relaying is performed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MTAs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the message reaches a destination MDA. An MTA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adds trace information to the message header. SMTP is used between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MTAs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between an MTA and an MSA or MDA.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Mail Delivery Agent (MDA):  Responsible for transferring the message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MHS to the 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Message Store (MS):  An MUA can employ a long-term MS. An MS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located on a remote server or on the same machine as the MUA. Typically,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MUA retrieves messages from a remote server using POP (Post Office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Protocol) or IMAP (Internet Message Access Protocol).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9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Domain Name System (DNS)  is a directory lookup service that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mapping between the name of a host on the Internet and its numerical address.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DNS is discussed in Chapter 7.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user agent functions are visible to the e-mail user. These include facilities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preparing and submitting messages for routing to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destination(s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as well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utility functions to assist the user in filing, retrieving, replying, and forwarding.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MHS accepts messages from the user agent for transmission across a network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internetwork. The MHS is concerned with the protocol operation needed to transmit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deliver messages.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user does not directly interact with the MHS. If the user designates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recipient for a message, the MUA stores the message in the local recipient’s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mailbox. If a remote recipient is designated, the MUA passes the message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MHS for transmission to a remote MTA and ultimately to a remote mailbox.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3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implement the Internet mail architecture, a set of standards is needed.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standards are noteworthy: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Post Office Protocol (POP3):  POP3 allows an e-mail client (user agent)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 an e-mail from an e-mail server (MTA). POP3 user agents connect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TCP/IP to the server (typically port 110). The user agent enters a username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password (either stored internally for convenience or entered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by the user for stronger security). After authorization, the UA can issue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POP3 commands to retrieve and delete mail.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Internet Mail Access Protocol (IMAP):  As with POP3, IMAP also enables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e-mail client to access mail on an e-mail server. IMAP also uses TCP/IP,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server TCP port 143. IMAP is more complex than POP3. IMAP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stronger authentication than POP3 and provides other functions not supported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POP3.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Simple Mail Transfer Protocol (SMTP):  This protocol is used for transfer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 from a user agent to an MTA and from one MTA to another.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Multipurpose Internet Mail Extensions (MIME):  MIME supplements SMTP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allows the encapsulation of multimedia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nontext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messages inside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SMTP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SMTP is the standard protocol for transferring mail between hosts in the TCP/IP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suite; it is defined in RFC 821.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messages transferred by SMTP usually follow the format defined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RFC 822, described later, SMTP is not concerned with the format or content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messages themselves, with two exceptions. This concept is often expressed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saying that SMTP uses information written on the envelope  of the mail (message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header), but does not look at the contents (message body) of the envelope. The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exceptions are as follows: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SMTP standardizes the message character set as 7-bit ASCII.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SMTP adds log information to the start of the delivered message that indicates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path the message took.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0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24.2 illustrates the overall flow of mail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typical system. Although much of this activity is outside the scope of SMTP,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illustrates the context within which SMTP typically operates.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begin, mail is created by a user agent program in response to user input.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created message consists of a header that includes the recipient’s e-mail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 and other information, and a body containing the message to be sent.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 are then queued in some fashion and provided as input to an SMTP sender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program, which is typically an always-present server program on the host.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structure of the outgoing mail queue will differ depending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host’s operating system, each queued message conceptually has two parts: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The message text, consisting of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The RFC 822 header: This constitutes the message envelope and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indication of the intended recipient or recipients.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 The body of the message, composed by the user.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 A list of mail destinations.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list of mail destinations for the message is derived by the user agent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RFC 822 message header. In some cases, the destination or destinations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literally specified in the message header. In other cases, the user agent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to expand mailing list names, remove duplicates, and replace mnemonic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 with actual mailbox names. If any blind carbon copies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BCCs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indicated, the user agent needs to prepare messages that conform to this requirement.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basic idea is that the multiple formats and styles preferred by humans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user interface are replaced by a standardized list suitable for the SMTP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SMTP sender  takes messages from the outgoing mail queue and transmits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 to the proper destination host via SMTP transactions over one or more TCP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connections to port 25 on the target hosts. A host may have multiple SMTP senders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simultaneously if it has a large volume of outgoing mail, and should also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capability of creating SMTP receivers on demand so that mail from one host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 delay mail from another.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Whenever the SMTP sender completes delivery of a particular message to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more users on a specific host, it deletes the corresponding destinations from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message’s destination list. When all destinations for a particular message are processed,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message is deleted from the queue. In processing a queue, the SMTP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sender can perform a variety of optimizations. If a particular message is sent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users on a single host, the message text needs to be sent only once. If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 are ready to send to the same host, the SMTP sender can open a TCP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connection, transfer the multiple messages, and then close the connection rather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opening and closing a connection for each message.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SMTP sender must deal with a variety of errors. The destination host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be unreachable, out of operation, or the TCP connection may fail while mail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being transferred. The sender can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mail for later delivery but give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some period rather than keep the message in the queue indefinitely. A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 is a faulty destination address, which can occur due to user input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because the intended destination user has a new address on a different host.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SMTP sender must either redirect the message if possible or return an error notification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message’s originator.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SMTP  is used to transfer a message from the SMTP sender to the SMTP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 over a TCP connection. SMTP attempts to provide reliable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does not guarantee to recover from lost messages. SMTP does not return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end-to-end acknowledgment to a message’s originator to indicate that a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successfully delivered to the message’s recipient. Also, SMTP does not guarantee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return error indications. However, the SMTP-based mail system is generally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considered reliable.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SMTP receiver  accepts each arriving message and either places it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appropriate user mailbox or copies it to the local outgoing mail queue if forwarding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required. The SMTP receiver must be able to verify local mail destinations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deal with errors, including transmission errors and lack of storage capacity.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SMTP sender is responsible for a message up to the point where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SMTP receiver indicates that the transfer is complete; however, this simply means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message has arrived at the SMTP receiver, not that the message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delivered to and retrieved by the intended final recipient. The SMTP receiver’s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error-handling responsibilities are generally limited to giving up on TCP connections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fail or are inactive for very long periods. Thus, the sender has most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 recovery responsibility. Errors during completion indication may cause duplicate,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not lost, messages.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most cases, messages go directly from the mail originator’s machine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 machine over a single TCP connection. However, mail will occasionally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through intermediate machines via an SMTP forwarding capability, in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the message must traverse a series of TCP connections between source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destination. One way for this to happen is for the sender to specify a route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 in the form of a sequence of servers. A more common event is forwarding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 because a user has moved.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important to note that SMTP is limited to the conversation that takes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 between the SMTP sender and the SMTP receiver. SMTP’s main function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transfer of messages, although there are some ancillary functions dealing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mail destination verification and handling. The rest of the mail-handling apparatus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depicted in Figure 24.2 is beyond the scope of SMTP and may differ from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to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5C74E-48B3-E349-9ACF-2C275746E3C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3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769CC-C4EF-CE44-8FE8-4417A2163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C22B-BD40-EE4D-8BCA-11ADF8C63D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6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123D3-5594-294D-847F-EF0836CFC4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8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FC1D6-BF0C-9749-816C-1702B0C4A7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2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B9C47-D783-9040-89DA-8EF84378EE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6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F1B6F-62CC-5F4D-9F84-332ECC6501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3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E4D59-E122-044A-A01D-E29AED99A7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4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7A712-7836-3E46-B05C-35E636B563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9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20E5-3B0C-3343-BA3D-A98C053EC4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6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251F6-4E5A-1F44-ADED-8BB7DA8937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6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BC37E-4ADF-AF46-98A3-0D5FB97F60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12AA-2077-3D43-A06B-56620C082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1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685800"/>
            <a:ext cx="7848600" cy="1752600"/>
          </a:xfrm>
        </p:spPr>
        <p:txBody>
          <a:bodyPr/>
          <a:lstStyle/>
          <a:p>
            <a:pPr eaLnBrk="1" hangingPunct="1"/>
            <a:r>
              <a:rPr kumimoji="1" lang="en-US" dirty="0"/>
              <a:t>Data and Computer Communications</a:t>
            </a:r>
            <a:endParaRPr lang="en-AU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810000"/>
            <a:ext cx="6400800" cy="2057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Tenth </a:t>
            </a:r>
            <a:r>
              <a:rPr lang="en-US" sz="2800" dirty="0"/>
              <a:t>Edition</a:t>
            </a:r>
          </a:p>
          <a:p>
            <a:pPr eaLnBrk="1" hangingPunct="1"/>
            <a:r>
              <a:rPr lang="en-US" sz="2800" dirty="0"/>
              <a:t>by William Stallings</a:t>
            </a:r>
          </a:p>
          <a:p>
            <a:pPr eaLnBrk="1" hangingPunct="1"/>
            <a:endParaRPr lang="en-US" sz="1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and Computer Communications, Tenth Edition by William Stallings, (c) Pearson Education - Prentice Hall, 2013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590"/>
            <a:ext cx="8229600" cy="1139825"/>
          </a:xfrm>
        </p:spPr>
        <p:txBody>
          <a:bodyPr/>
          <a:lstStyle/>
          <a:p>
            <a:r>
              <a:rPr lang="en-US" dirty="0" smtClean="0"/>
              <a:t>RFC 822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828" y="1017325"/>
            <a:ext cx="8229600" cy="5710641"/>
          </a:xfrm>
        </p:spPr>
        <p:txBody>
          <a:bodyPr>
            <a:normAutofit/>
          </a:bodyPr>
          <a:lstStyle/>
          <a:p>
            <a:r>
              <a:rPr lang="en-US" dirty="0" smtClean="0"/>
              <a:t>Defines a format for text messages that are sent using electronic mail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Adopted by the SMTP standard as the format for use in constructing messages for transmission via SMTP</a:t>
            </a:r>
          </a:p>
          <a:p>
            <a:r>
              <a:rPr lang="en-US" dirty="0" smtClean="0"/>
              <a:t>Message consists of a sequence of lines of text and uses a general “memo” framework</a:t>
            </a:r>
          </a:p>
          <a:p>
            <a:pPr lvl="1"/>
            <a:r>
              <a:rPr lang="en-US" dirty="0" smtClean="0"/>
              <a:t>A number of header lines, which follow a rigid format, followed by a body portion consisting of arbitrary text</a:t>
            </a:r>
          </a:p>
          <a:p>
            <a:pPr lvl="1"/>
            <a:r>
              <a:rPr lang="en-US" dirty="0" smtClean="0"/>
              <a:t>Most frequently used header keywords are From, To, Subject, and Date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01349298"/>
              </p:ext>
            </p:extLst>
          </p:nvPr>
        </p:nvGraphicFramePr>
        <p:xfrm>
          <a:off x="605828" y="1675237"/>
          <a:ext cx="7771387" cy="251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14"/>
            <a:ext cx="8229600" cy="1139825"/>
          </a:xfrm>
        </p:spPr>
        <p:txBody>
          <a:bodyPr/>
          <a:lstStyle/>
          <a:p>
            <a:r>
              <a:rPr lang="en-US" dirty="0" smtClean="0"/>
              <a:t>Limitations of SMTP/822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001657"/>
              </p:ext>
            </p:extLst>
          </p:nvPr>
        </p:nvGraphicFramePr>
        <p:xfrm>
          <a:off x="457200" y="1121328"/>
          <a:ext cx="8229600" cy="5495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616" y="2940821"/>
            <a:ext cx="1704768" cy="1856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39922"/>
          </a:xfrm>
        </p:spPr>
        <p:txBody>
          <a:bodyPr>
            <a:normAutofit/>
          </a:bodyPr>
          <a:lstStyle/>
          <a:p>
            <a:r>
              <a:rPr lang="en-US" dirty="0" smtClean="0"/>
              <a:t>Extension to the RFC 822 framework that is intended to address some of the problems and limitations of the use of SMTP and RFC 822 for electronic mail</a:t>
            </a:r>
          </a:p>
          <a:p>
            <a:r>
              <a:rPr lang="en-US" dirty="0" smtClean="0"/>
              <a:t>Includes the following elements:</a:t>
            </a:r>
          </a:p>
          <a:p>
            <a:pPr lvl="1"/>
            <a:r>
              <a:rPr lang="en-US" dirty="0" smtClean="0"/>
              <a:t>Five new message header fields are defined, which may be included in an RFC 822 header</a:t>
            </a:r>
          </a:p>
          <a:p>
            <a:pPr lvl="1"/>
            <a:r>
              <a:rPr lang="en-US" dirty="0" smtClean="0"/>
              <a:t>A number of content formats are defined, thus standardizing representations that support multimedia electronic mail</a:t>
            </a:r>
          </a:p>
          <a:p>
            <a:pPr lvl="1"/>
            <a:r>
              <a:rPr lang="en-US" dirty="0" smtClean="0"/>
              <a:t>Transfer encodings are defined that enable the conversion of any content format into a form that is protected from alteration by the mail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MIME Header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MIME-version</a:t>
            </a:r>
          </a:p>
          <a:p>
            <a:r>
              <a:rPr lang="en-US" dirty="0" smtClean="0"/>
              <a:t>Content-type</a:t>
            </a:r>
          </a:p>
          <a:p>
            <a:r>
              <a:rPr lang="en-US" dirty="0" smtClean="0"/>
              <a:t>Content-transfer-encoding</a:t>
            </a:r>
          </a:p>
          <a:p>
            <a:r>
              <a:rPr lang="en-US" dirty="0" smtClean="0"/>
              <a:t>Content-ID</a:t>
            </a:r>
          </a:p>
          <a:p>
            <a:r>
              <a:rPr lang="en-US" dirty="0" smtClean="0"/>
              <a:t>Content-description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057798" y="3748409"/>
            <a:ext cx="1926859" cy="2219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464" y="-356477"/>
            <a:ext cx="1523536" cy="5436955"/>
          </a:xfrm>
        </p:spPr>
        <p:txBody>
          <a:bodyPr/>
          <a:lstStyle/>
          <a:p>
            <a:r>
              <a:rPr lang="en-US" sz="2800" dirty="0" smtClean="0"/>
              <a:t>Table 24.1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MIME Content Types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8" y="95397"/>
            <a:ext cx="7693019" cy="6904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5296" y="5970987"/>
            <a:ext cx="137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(Table can be found on page 788 in textbook)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 xmlns:mv="urn:schemas-microsoft-com:mac:vml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3"/>
            <a:ext cx="8229600" cy="1139825"/>
          </a:xfrm>
        </p:spPr>
        <p:txBody>
          <a:bodyPr/>
          <a:lstStyle/>
          <a:p>
            <a:r>
              <a:rPr lang="en-US" dirty="0" smtClean="0"/>
              <a:t>POP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8120"/>
            <a:ext cx="8229600" cy="1957783"/>
          </a:xfrm>
        </p:spPr>
        <p:txBody>
          <a:bodyPr>
            <a:normAutofit/>
          </a:bodyPr>
          <a:lstStyle/>
          <a:p>
            <a:r>
              <a:rPr lang="en-US" dirty="0" smtClean="0"/>
              <a:t>Internet standard defined in RFC 1939</a:t>
            </a:r>
          </a:p>
          <a:p>
            <a:r>
              <a:rPr lang="en-US" dirty="0" smtClean="0"/>
              <a:t>Supports the basic functions of download and delete for e-mail retrieval</a:t>
            </a:r>
          </a:p>
          <a:p>
            <a:r>
              <a:rPr lang="en-US" dirty="0" smtClean="0"/>
              <a:t>States: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90030716"/>
              </p:ext>
            </p:extLst>
          </p:nvPr>
        </p:nvGraphicFramePr>
        <p:xfrm>
          <a:off x="810698" y="3377494"/>
          <a:ext cx="7363279" cy="3299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95622"/>
          </a:xfrm>
        </p:spPr>
        <p:txBody>
          <a:bodyPr>
            <a:normAutofit/>
          </a:bodyPr>
          <a:lstStyle/>
          <a:p>
            <a:r>
              <a:rPr lang="en-US" dirty="0" smtClean="0"/>
              <a:t>Defined by RFC 3501</a:t>
            </a:r>
          </a:p>
          <a:p>
            <a:r>
              <a:rPr lang="en-US" dirty="0" smtClean="0"/>
              <a:t>Servers store messages for multiple users to be retrieved upon client requests</a:t>
            </a:r>
          </a:p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Clients can have multiple remote mailboxes from which messages can be retrieved</a:t>
            </a:r>
          </a:p>
          <a:p>
            <a:pPr lvl="1"/>
            <a:r>
              <a:rPr lang="en-US" dirty="0" smtClean="0"/>
              <a:t>Clients can also specify criteria for downloading messages, such as not transferring large messages over slow links</a:t>
            </a:r>
          </a:p>
          <a:p>
            <a:pPr lvl="1"/>
            <a:r>
              <a:rPr lang="en-US" dirty="0" smtClean="0"/>
              <a:t>IMAP always keeps messages on the server and replicates copies to the clients</a:t>
            </a:r>
          </a:p>
          <a:p>
            <a:pPr lvl="1"/>
            <a:r>
              <a:rPr lang="en-US" dirty="0" smtClean="0"/>
              <a:t>IMAP4 allows clients to make changes both when connected and when disconnected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224"/>
            <a:ext cx="8229600" cy="1139825"/>
          </a:xfrm>
        </p:spPr>
        <p:txBody>
          <a:bodyPr/>
          <a:lstStyle/>
          <a:p>
            <a:r>
              <a:rPr lang="en-US" dirty="0" smtClean="0"/>
              <a:t>Internet Directory Service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5822"/>
            <a:ext cx="8229600" cy="3065600"/>
          </a:xfrm>
        </p:spPr>
        <p:txBody>
          <a:bodyPr>
            <a:normAutofit/>
          </a:bodyPr>
          <a:lstStyle/>
          <a:p>
            <a:r>
              <a:rPr lang="en-US" dirty="0" smtClean="0"/>
              <a:t>A directory lookup service that provides a mapping between the name of a host on the Internet and its numerical address</a:t>
            </a:r>
          </a:p>
          <a:p>
            <a:r>
              <a:rPr lang="en-US" dirty="0" smtClean="0"/>
              <a:t>Essential to the functioning of the Internet</a:t>
            </a:r>
          </a:p>
          <a:p>
            <a:r>
              <a:rPr lang="en-US" dirty="0" smtClean="0"/>
              <a:t>Defined in </a:t>
            </a:r>
            <a:r>
              <a:rPr lang="en-US" dirty="0" err="1" smtClean="0"/>
              <a:t>RFCs</a:t>
            </a:r>
            <a:r>
              <a:rPr lang="en-US" dirty="0" smtClean="0"/>
              <a:t> 1034 and 1035</a:t>
            </a:r>
          </a:p>
          <a:p>
            <a:r>
              <a:rPr lang="en-US" dirty="0" smtClean="0"/>
              <a:t>Four elements comprise the DNS: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4228409"/>
              </p:ext>
            </p:extLst>
          </p:nvPr>
        </p:nvGraphicFramePr>
        <p:xfrm>
          <a:off x="1524000" y="4215112"/>
          <a:ext cx="6096000" cy="246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Refers to a group of hosts that are under the administrative control of a single entity</a:t>
            </a:r>
          </a:p>
          <a:p>
            <a:r>
              <a:rPr lang="en-US" dirty="0" smtClean="0"/>
              <a:t>Organized hierarchically, so that a given domain may consist of a number of subordinate domains</a:t>
            </a:r>
          </a:p>
          <a:p>
            <a:r>
              <a:rPr lang="en-US" dirty="0" smtClean="0"/>
              <a:t>Names are assigned and reflect the hierarchical organization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>
          <a:blip r:embed="rId3"/>
          <a:srcRect t="20000" b="29091"/>
          <a:stretch>
            <a:fillRect/>
          </a:stretch>
        </p:blipFill>
        <p:spPr>
          <a:xfrm>
            <a:off x="289668" y="835493"/>
            <a:ext cx="8545576" cy="56300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mv="urn:schemas-microsoft-com:mac:vml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sz="3200" cap="none" dirty="0" smtClean="0">
                <a:latin typeface="Arial" pitchFamily="-110" charset="0"/>
              </a:rPr>
              <a:t>Electronic Mail, DNS, and HTTP</a:t>
            </a:r>
            <a:endParaRPr lang="en-US" sz="3200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905000"/>
            <a:ext cx="7772400" cy="1500187"/>
          </a:xfrm>
        </p:spPr>
        <p:txBody>
          <a:bodyPr/>
          <a:lstStyle/>
          <a:p>
            <a:pPr algn="ctr"/>
            <a:r>
              <a:rPr kumimoji="1" lang="en-US" sz="4000" b="1" cap="all" dirty="0" smtClean="0">
                <a:solidFill>
                  <a:schemeClr val="tx2"/>
                </a:solidFill>
                <a:latin typeface="Arial" pitchFamily="-110" charset="0"/>
              </a:rPr>
              <a:t>Chapter 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596" y="2551037"/>
            <a:ext cx="1313404" cy="113982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Table 24.4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Top-Level Internet Domains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30596" cy="7045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a hierarchical database containing resource records (</a:t>
            </a:r>
            <a:r>
              <a:rPr lang="en-US" dirty="0" err="1" smtClean="0"/>
              <a:t>RRs</a:t>
            </a:r>
            <a:r>
              <a:rPr lang="en-US" dirty="0" smtClean="0"/>
              <a:t>) that include the name, IP address, and other information about hosts</a:t>
            </a:r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Variable-depth hierarchy for names</a:t>
            </a:r>
          </a:p>
          <a:p>
            <a:pPr lvl="1"/>
            <a:r>
              <a:rPr lang="en-US" dirty="0" smtClean="0"/>
              <a:t>Distributed database</a:t>
            </a:r>
          </a:p>
          <a:p>
            <a:pPr lvl="1"/>
            <a:r>
              <a:rPr lang="en-US" dirty="0" smtClean="0"/>
              <a:t>Distribution controlled by the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5.pdf"/>
          <p:cNvPicPr>
            <a:picLocks noChangeAspect="1"/>
          </p:cNvPicPr>
          <p:nvPr/>
        </p:nvPicPr>
        <p:blipFill>
          <a:blip r:embed="rId3"/>
          <a:srcRect t="19091" b="40000"/>
          <a:stretch>
            <a:fillRect/>
          </a:stretch>
        </p:blipFill>
        <p:spPr>
          <a:xfrm>
            <a:off x="457335" y="1309243"/>
            <a:ext cx="8076693" cy="42759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Table 24.5   </a:t>
            </a:r>
            <a:br>
              <a:rPr lang="en-US" sz="4000" dirty="0" smtClean="0"/>
            </a:br>
            <a:r>
              <a:rPr lang="en-US" sz="4000" dirty="0" smtClean="0"/>
              <a:t>Resource Record Types 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49" y="1300719"/>
            <a:ext cx="7117933" cy="579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 xmlns:mv="urn:schemas-microsoft-com:mac:vml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>
          <a:blip r:embed="rId3"/>
          <a:srcRect l="14545" t="14118" r="11818" b="22353"/>
          <a:stretch>
            <a:fillRect/>
          </a:stretch>
        </p:blipFill>
        <p:spPr>
          <a:xfrm>
            <a:off x="339574" y="678608"/>
            <a:ext cx="8272817" cy="55151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>
          <a:blip r:embed="rId3"/>
          <a:srcRect l="11765" t="7273" r="11765" b="21818"/>
          <a:stretch>
            <a:fillRect/>
          </a:stretch>
        </p:blipFill>
        <p:spPr>
          <a:xfrm>
            <a:off x="1956274" y="253684"/>
            <a:ext cx="5299228" cy="63592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219" y="-345337"/>
            <a:ext cx="2428745" cy="5715452"/>
          </a:xfrm>
        </p:spPr>
        <p:txBody>
          <a:bodyPr/>
          <a:lstStyle/>
          <a:p>
            <a:r>
              <a:rPr lang="en-US" dirty="0" smtClean="0"/>
              <a:t>Table 24.6 </a:t>
            </a:r>
            <a:br>
              <a:rPr lang="en-US" dirty="0" smtClean="0"/>
            </a:br>
            <a:r>
              <a:rPr lang="en-US" dirty="0" smtClean="0"/>
              <a:t>  Internet Root Servers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b="1348"/>
          <a:stretch>
            <a:fillRect/>
          </a:stretch>
        </p:blipFill>
        <p:spPr>
          <a:xfrm>
            <a:off x="0" y="0"/>
            <a:ext cx="6241133" cy="68639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428375" y="6160365"/>
            <a:ext cx="271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(Table can be found on page 800 in textbook)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 xmlns:mv="urn:schemas-microsoft-com:mac:vml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r>
              <a:rPr lang="en-US" dirty="0" smtClean="0"/>
              <a:t>Name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825"/>
            <a:ext cx="8229600" cy="2101501"/>
          </a:xfrm>
        </p:spPr>
        <p:txBody>
          <a:bodyPr>
            <a:normAutofit/>
          </a:bodyPr>
          <a:lstStyle/>
          <a:p>
            <a:r>
              <a:rPr lang="en-US" dirty="0" smtClean="0"/>
              <a:t>Each query begins at a name resolver located in the user host system</a:t>
            </a:r>
          </a:p>
          <a:p>
            <a:r>
              <a:rPr lang="en-US" dirty="0" smtClean="0"/>
              <a:t>If the resolver does not have the requested name in its cache, it sends a DNS query to the local DNS server</a:t>
            </a:r>
          </a:p>
          <a:p>
            <a:r>
              <a:rPr lang="en-US" dirty="0" smtClean="0"/>
              <a:t>Resolvers use UDP for single queries and TCP for group queries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20823190"/>
              </p:ext>
            </p:extLst>
          </p:nvPr>
        </p:nvGraphicFramePr>
        <p:xfrm>
          <a:off x="797186" y="2572368"/>
          <a:ext cx="729628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300" y="1146725"/>
            <a:ext cx="3060700" cy="4768561"/>
          </a:xfrm>
        </p:spPr>
        <p:txBody>
          <a:bodyPr/>
          <a:lstStyle/>
          <a:p>
            <a:r>
              <a:rPr lang="en-US" dirty="0" smtClean="0"/>
              <a:t>Table 24.7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 Terms Related to HTTP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3300" cy="695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2400" y="6155543"/>
            <a:ext cx="28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(Table can be found on page 803 in textbook)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Transaction-oriented client/server protocol</a:t>
            </a:r>
          </a:p>
          <a:p>
            <a:r>
              <a:rPr lang="en-US" dirty="0" smtClean="0"/>
              <a:t>Most typical use is between a Web browser and a Web server</a:t>
            </a:r>
          </a:p>
          <a:p>
            <a:r>
              <a:rPr lang="en-US" dirty="0" smtClean="0"/>
              <a:t>Makes use of TCP to provide reliability</a:t>
            </a:r>
          </a:p>
          <a:p>
            <a:r>
              <a:rPr lang="en-US" dirty="0" smtClean="0"/>
              <a:t>Is a stateless protocol</a:t>
            </a:r>
          </a:p>
          <a:p>
            <a:pPr lvl="1"/>
            <a:r>
              <a:rPr lang="en-US" dirty="0" smtClean="0"/>
              <a:t>Each transaction is treated independently</a:t>
            </a:r>
          </a:p>
          <a:p>
            <a:r>
              <a:rPr lang="en-US" dirty="0" smtClean="0"/>
              <a:t>Flexible in the formats that it can handle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Mail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facility that allows users at workstations and terminals to compose and exchange messages</a:t>
            </a:r>
          </a:p>
          <a:p>
            <a:r>
              <a:rPr lang="en-US" dirty="0" smtClean="0"/>
              <a:t>Messages need never exist on paper unless the user desires a paper copy of the message</a:t>
            </a:r>
          </a:p>
          <a:p>
            <a:r>
              <a:rPr lang="en-US" dirty="0" smtClean="0"/>
              <a:t>Some e-mail systems only serve users on a single computer, while others provide service across a network of computers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9.pdf"/>
          <p:cNvPicPr>
            <a:picLocks noChangeAspect="1"/>
          </p:cNvPicPr>
          <p:nvPr/>
        </p:nvPicPr>
        <p:blipFill>
          <a:blip r:embed="rId3"/>
          <a:srcRect t="23636" b="13636"/>
          <a:stretch>
            <a:fillRect/>
          </a:stretch>
        </p:blipFill>
        <p:spPr>
          <a:xfrm>
            <a:off x="860190" y="364436"/>
            <a:ext cx="7654332" cy="6213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mv="urn:schemas-microsoft-com:mac:vml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0.pdf"/>
          <p:cNvPicPr>
            <a:picLocks noChangeAspect="1"/>
          </p:cNvPicPr>
          <p:nvPr/>
        </p:nvPicPr>
        <p:blipFill>
          <a:blip r:embed="rId3"/>
          <a:srcRect t="20909" b="13636"/>
          <a:stretch>
            <a:fillRect/>
          </a:stretch>
        </p:blipFill>
        <p:spPr>
          <a:xfrm>
            <a:off x="899733" y="287129"/>
            <a:ext cx="7327657" cy="62069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 xmlns:mv="urn:schemas-microsoft-com:mac:vml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479" y="1676400"/>
            <a:ext cx="3488198" cy="4454525"/>
          </a:xfrm>
        </p:spPr>
        <p:txBody>
          <a:bodyPr>
            <a:normAutofit/>
          </a:bodyPr>
          <a:lstStyle/>
          <a:p>
            <a:r>
              <a:rPr lang="en-US" dirty="0" smtClean="0"/>
              <a:t>A forwarding agent, receiving a request for a URL object, modifying the request, and forwarding the request toward the server identified in the URL</a:t>
            </a:r>
          </a:p>
          <a:p>
            <a:r>
              <a:rPr lang="en-US" dirty="0" smtClean="0"/>
              <a:t>Acts as a server in interacting with a client and as a client in interacting with a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6168" y="1676400"/>
            <a:ext cx="4540632" cy="4943487"/>
          </a:xfrm>
        </p:spPr>
        <p:txBody>
          <a:bodyPr>
            <a:normAutofit/>
          </a:bodyPr>
          <a:lstStyle/>
          <a:p>
            <a:r>
              <a:rPr lang="en-US" dirty="0"/>
              <a:t>Scenarios that call for the use of a proxy:</a:t>
            </a:r>
          </a:p>
          <a:p>
            <a:pPr lvl="1"/>
            <a:r>
              <a:rPr lang="en-US" dirty="0"/>
              <a:t>Security intermediary</a:t>
            </a:r>
          </a:p>
          <a:p>
            <a:pPr lvl="2"/>
            <a:r>
              <a:rPr lang="en-US" dirty="0"/>
              <a:t>Client and server may be separated by a security intermediary such as a firewall, with the proxy on the client side of the firewall</a:t>
            </a:r>
          </a:p>
          <a:p>
            <a:pPr lvl="1"/>
            <a:r>
              <a:rPr lang="en-US" dirty="0"/>
              <a:t>Different versions of HTTP</a:t>
            </a:r>
          </a:p>
          <a:p>
            <a:pPr lvl="2"/>
            <a:r>
              <a:rPr lang="en-US" dirty="0"/>
              <a:t>If the client and server are running different versions of HTTP, the proxy can implement both versions and perform the required mapping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 rot="5400000">
            <a:off x="1715428" y="4071415"/>
            <a:ext cx="4433803" cy="1588"/>
          </a:xfrm>
          <a:prstGeom prst="line">
            <a:avLst/>
          </a:prstGeom>
          <a:noFill/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899"/>
            <a:ext cx="8229600" cy="1139825"/>
          </a:xfrm>
        </p:spPr>
        <p:txBody>
          <a:bodyPr/>
          <a:lstStyle/>
          <a:p>
            <a:r>
              <a:rPr lang="en-US" dirty="0" smtClean="0"/>
              <a:t>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94373"/>
          </a:xfrm>
        </p:spPr>
        <p:txBody>
          <a:bodyPr/>
          <a:lstStyle/>
          <a:p>
            <a:r>
              <a:rPr lang="en-US" dirty="0" smtClean="0"/>
              <a:t>A server that appears to the client as if it were an origin server</a:t>
            </a:r>
          </a:p>
          <a:p>
            <a:r>
              <a:rPr lang="en-US" dirty="0" smtClean="0"/>
              <a:t>Acts on behalf of other servers that may not be able to communicate directly with a client</a:t>
            </a:r>
          </a:p>
          <a:p>
            <a:r>
              <a:rPr lang="en-US" dirty="0" smtClean="0"/>
              <a:t>Scenarios in which gateways can be used:</a:t>
            </a:r>
          </a:p>
          <a:p>
            <a:pPr lvl="1"/>
            <a:r>
              <a:rPr lang="en-US" dirty="0"/>
              <a:t>Non-HTTP </a:t>
            </a:r>
            <a:r>
              <a:rPr lang="en-US" dirty="0" smtClean="0"/>
              <a:t>server; example is FTP server</a:t>
            </a:r>
          </a:p>
          <a:p>
            <a:pPr lvl="1"/>
            <a:r>
              <a:rPr lang="en-US" dirty="0" smtClean="0"/>
              <a:t>Security intermediary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Encapsulating is performed using the http protocol</a:t>
            </a:r>
          </a:p>
          <a:p>
            <a:r>
              <a:rPr lang="en-US" dirty="0" smtClean="0"/>
              <a:t>Performs no operations on HTTP requests and responses</a:t>
            </a:r>
          </a:p>
          <a:p>
            <a:r>
              <a:rPr lang="en-US" dirty="0" smtClean="0"/>
              <a:t>Is simply a relay point between two TCP connections</a:t>
            </a:r>
          </a:p>
          <a:p>
            <a:r>
              <a:rPr lang="en-US" dirty="0" smtClean="0"/>
              <a:t>Why use HTTP tunnels?</a:t>
            </a:r>
          </a:p>
          <a:p>
            <a:pPr lvl="1"/>
            <a:r>
              <a:rPr lang="en-US" dirty="0" smtClean="0"/>
              <a:t>To use applications (games!) from behind restrictive firewalls</a:t>
            </a:r>
          </a:p>
          <a:p>
            <a:pPr lvl="1"/>
            <a:r>
              <a:rPr lang="en-US" dirty="0" smtClean="0"/>
              <a:t>To access blocked sites</a:t>
            </a:r>
          </a:p>
          <a:p>
            <a:r>
              <a:rPr lang="en-US" dirty="0" smtClean="0"/>
              <a:t>Used when there must be an intermediary system between client and server but it is not necessary for that system to understand the contents of messages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130"/>
            <a:ext cx="8229600" cy="4770783"/>
          </a:xfrm>
        </p:spPr>
        <p:txBody>
          <a:bodyPr/>
          <a:lstStyle/>
          <a:p>
            <a:r>
              <a:rPr lang="en-US" dirty="0" smtClean="0"/>
              <a:t>A facility that may store previous requests and responses for handling new requests</a:t>
            </a:r>
          </a:p>
          <a:p>
            <a:pPr lvl="1"/>
            <a:r>
              <a:rPr lang="en-US" dirty="0" smtClean="0"/>
              <a:t>If a new request arrives that is the same as a stored request then the cache can supply the stored response rather than accessing the resource indicated in the URL</a:t>
            </a:r>
          </a:p>
          <a:p>
            <a:r>
              <a:rPr lang="en-US" dirty="0" smtClean="0"/>
              <a:t>Can operate on a client or server or on an intermediate system other than a tunnel</a:t>
            </a:r>
          </a:p>
          <a:p>
            <a:r>
              <a:rPr lang="en-US" dirty="0" smtClean="0"/>
              <a:t>Not all transactions can be cached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1.pdf"/>
          <p:cNvPicPr>
            <a:picLocks noChangeAspect="1"/>
          </p:cNvPicPr>
          <p:nvPr/>
        </p:nvPicPr>
        <p:blipFill>
          <a:blip r:embed="rId3"/>
          <a:srcRect l="7059" t="5455" r="9412" b="8182"/>
          <a:stretch>
            <a:fillRect/>
          </a:stretch>
        </p:blipFill>
        <p:spPr>
          <a:xfrm>
            <a:off x="2075179" y="163797"/>
            <a:ext cx="4804908" cy="6429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CC10e-cover.jpg"/>
          <p:cNvPicPr>
            <a:picLocks noChangeAspect="1"/>
          </p:cNvPicPr>
          <p:nvPr/>
        </p:nvPicPr>
        <p:blipFill>
          <a:blip r:embed="rId3">
            <a:lum bright="30000" contrast="24000"/>
            <a:alphaModFix amt="74000"/>
          </a:blip>
          <a:srcRect t="31111" b="14444"/>
          <a:stretch>
            <a:fillRect/>
          </a:stretch>
        </p:blipFill>
        <p:spPr>
          <a:xfrm>
            <a:off x="1143000" y="0"/>
            <a:ext cx="7086600" cy="2286000"/>
          </a:xfrm>
          <a:prstGeom prst="rect">
            <a:avLst/>
          </a:prstGeom>
        </p:spPr>
      </p:pic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Summary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0" y="2690839"/>
            <a:ext cx="3581400" cy="451249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Web access and HTTP</a:t>
            </a:r>
          </a:p>
          <a:p>
            <a:pPr lvl="1" eaLnBrk="1" hangingPunct="1"/>
            <a:r>
              <a:rPr lang="en-US" dirty="0" smtClean="0"/>
              <a:t>HTTP overview</a:t>
            </a:r>
          </a:p>
          <a:p>
            <a:pPr lvl="1" eaLnBrk="1" hangingPunct="1"/>
            <a:r>
              <a:rPr lang="en-US" dirty="0" smtClean="0"/>
              <a:t>Messages</a:t>
            </a:r>
          </a:p>
          <a:p>
            <a:pPr lvl="1" eaLnBrk="1" hangingPunct="1"/>
            <a:r>
              <a:rPr lang="en-US" dirty="0" smtClean="0"/>
              <a:t>Request messages</a:t>
            </a:r>
          </a:p>
          <a:p>
            <a:pPr lvl="1" eaLnBrk="1" hangingPunct="1"/>
            <a:r>
              <a:rPr lang="en-US" dirty="0" smtClean="0"/>
              <a:t>Response messages</a:t>
            </a:r>
          </a:p>
          <a:p>
            <a:pPr lvl="1" eaLnBrk="1" hangingPunct="1"/>
            <a:r>
              <a:rPr lang="en-US" dirty="0" smtClean="0"/>
              <a:t>Entities </a:t>
            </a:r>
            <a:endParaRPr lang="en-AU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28600" y="2407129"/>
            <a:ext cx="4038600" cy="4167161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Electronic Mail – SMTP and MIME</a:t>
            </a:r>
          </a:p>
          <a:p>
            <a:pPr lvl="1" eaLnBrk="1" hangingPunct="1"/>
            <a:r>
              <a:rPr lang="en-US" dirty="0" smtClean="0"/>
              <a:t>Internet mail architecture</a:t>
            </a:r>
          </a:p>
          <a:p>
            <a:pPr lvl="1" eaLnBrk="1" hangingPunct="1"/>
            <a:r>
              <a:rPr lang="en-US" dirty="0" smtClean="0"/>
              <a:t>Simple Mail Transfer Protocol (SMTP)</a:t>
            </a:r>
          </a:p>
          <a:p>
            <a:pPr lvl="1" eaLnBrk="1" hangingPunct="1"/>
            <a:r>
              <a:rPr lang="en-US" dirty="0" smtClean="0"/>
              <a:t>Multipurpose Internet Mail Extensions (MIME)</a:t>
            </a:r>
          </a:p>
          <a:p>
            <a:pPr lvl="1" eaLnBrk="1" hangingPunct="1"/>
            <a:r>
              <a:rPr lang="en-US" dirty="0" smtClean="0"/>
              <a:t>POP and IMAP</a:t>
            </a:r>
          </a:p>
          <a:p>
            <a:pPr eaLnBrk="1" hangingPunct="1"/>
            <a:r>
              <a:rPr lang="en-US" dirty="0" smtClean="0"/>
              <a:t>Internet Directory Service: DNS</a:t>
            </a:r>
          </a:p>
          <a:p>
            <a:pPr lvl="1" eaLnBrk="1" hangingPunct="1"/>
            <a:r>
              <a:rPr lang="en-US" dirty="0" smtClean="0"/>
              <a:t>Domain names</a:t>
            </a:r>
          </a:p>
          <a:p>
            <a:pPr lvl="1" eaLnBrk="1" hangingPunct="1"/>
            <a:r>
              <a:rPr lang="en-US" dirty="0" smtClean="0"/>
              <a:t>The DNS database</a:t>
            </a:r>
          </a:p>
          <a:p>
            <a:pPr lvl="1" eaLnBrk="1" hangingPunct="1"/>
            <a:r>
              <a:rPr lang="en-US" dirty="0" smtClean="0"/>
              <a:t>DNS operation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Additional Slides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77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Administrative Management Domain (ADMD)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45898"/>
            <a:ext cx="8229600" cy="4895943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hlink"/>
              </a:buClr>
              <a:buSzPct val="80000"/>
              <a:buFont typeface="Wingdings" pitchFamily="-110" charset="2"/>
              <a:buChar char="Ø"/>
            </a:pPr>
            <a:r>
              <a:rPr lang="en-US" sz="3200" dirty="0" smtClean="0">
                <a:cs typeface="ＭＳ Ｐゴシック" pitchFamily="-110" charset="-128"/>
              </a:rPr>
              <a:t>An Internet e-mail provider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Each ADMD can have different operating policies and trust-based decision making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294303" y="2918153"/>
          <a:ext cx="6096000" cy="1948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Mail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95217"/>
            <a:ext cx="8229600" cy="4454525"/>
          </a:xfrm>
        </p:spPr>
        <p:txBody>
          <a:bodyPr/>
          <a:lstStyle/>
          <a:p>
            <a:r>
              <a:rPr lang="en-US" dirty="0" smtClean="0"/>
              <a:t>Currently defined in RFC 5598</a:t>
            </a:r>
          </a:p>
          <a:p>
            <a:r>
              <a:rPr lang="en-US" dirty="0" smtClean="0"/>
              <a:t>Fundamental level consists of:</a:t>
            </a:r>
          </a:p>
          <a:p>
            <a:pPr lvl="1"/>
            <a:r>
              <a:rPr lang="en-US" dirty="0" smtClean="0"/>
              <a:t> A user world, in the form of Message User Agents (MUA)</a:t>
            </a:r>
          </a:p>
          <a:p>
            <a:pPr lvl="1"/>
            <a:r>
              <a:rPr lang="en-US" dirty="0" smtClean="0"/>
              <a:t>The transfer world, in the form of the Message Handling Service (MHS), which is composed of Message Transfer Agents (MTA)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426591"/>
          </a:xfrm>
        </p:spPr>
        <p:txBody>
          <a:bodyPr/>
          <a:lstStyle/>
          <a:p>
            <a:r>
              <a:rPr lang="en-US" dirty="0" smtClean="0"/>
              <a:t>Table 24.2 </a:t>
            </a:r>
            <a:br>
              <a:rPr lang="en-US" dirty="0" smtClean="0"/>
            </a:br>
            <a:r>
              <a:rPr lang="en-US" dirty="0" smtClean="0"/>
              <a:t>MIME Transfer Encodings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" y="2338908"/>
            <a:ext cx="8858568" cy="3799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6399014"/>
            <a:ext cx="395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(Table can be found on page 789 in textbook)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3349" y="1385377"/>
            <a:ext cx="1690651" cy="113982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Table 24.3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2400" dirty="0" smtClean="0"/>
              <a:t>Radix-64  Encoding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7" y="540324"/>
            <a:ext cx="7475253" cy="6099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3350" y="5716050"/>
            <a:ext cx="1844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(Table can be found on page 791 in textbook)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3.pdf"/>
          <p:cNvPicPr>
            <a:picLocks noChangeAspect="1"/>
          </p:cNvPicPr>
          <p:nvPr/>
        </p:nvPicPr>
        <p:blipFill>
          <a:blip r:embed="rId3"/>
          <a:srcRect l="9091" t="7059" r="10909" b="10588"/>
          <a:stretch>
            <a:fillRect/>
          </a:stretch>
        </p:blipFill>
        <p:spPr>
          <a:xfrm>
            <a:off x="941294" y="484160"/>
            <a:ext cx="7525888" cy="59863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216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8.pdf"/>
          <p:cNvPicPr>
            <a:picLocks noChangeAspect="1"/>
          </p:cNvPicPr>
          <p:nvPr/>
        </p:nvPicPr>
        <p:blipFill>
          <a:blip r:embed="rId3"/>
          <a:srcRect t="17273" b="14545"/>
          <a:stretch>
            <a:fillRect/>
          </a:stretch>
        </p:blipFill>
        <p:spPr>
          <a:xfrm>
            <a:off x="936283" y="222797"/>
            <a:ext cx="7252374" cy="63990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107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435" y="894522"/>
            <a:ext cx="2789582" cy="5278781"/>
          </a:xfrm>
        </p:spPr>
        <p:txBody>
          <a:bodyPr/>
          <a:lstStyle/>
          <a:p>
            <a:r>
              <a:rPr lang="en-US" sz="3600" dirty="0" smtClean="0"/>
              <a:t>Table 24.8  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dirty="0" smtClean="0"/>
              <a:t>Augmented BNF Notation Used in URL and HTTP Specifications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181"/>
            <a:ext cx="6206436" cy="7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Header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993861"/>
          </a:xfrm>
        </p:spPr>
        <p:txBody>
          <a:bodyPr>
            <a:normAutofit/>
          </a:bodyPr>
          <a:lstStyle/>
          <a:p>
            <a:r>
              <a:rPr lang="en-US" dirty="0" smtClean="0"/>
              <a:t>Can be used in both request and response messages</a:t>
            </a:r>
          </a:p>
          <a:p>
            <a:r>
              <a:rPr lang="en-US" dirty="0" smtClean="0"/>
              <a:t>Are applicable in both types of messages and contain information that does not directly apply to the entity being transferred</a:t>
            </a:r>
          </a:p>
          <a:p>
            <a:r>
              <a:rPr lang="en-US" dirty="0" smtClean="0"/>
              <a:t>Fields are:</a:t>
            </a:r>
          </a:p>
          <a:p>
            <a:pPr lvl="1"/>
            <a:r>
              <a:rPr lang="en-US" dirty="0" smtClean="0"/>
              <a:t>Cache-control</a:t>
            </a:r>
          </a:p>
          <a:p>
            <a:pPr lvl="1"/>
            <a:r>
              <a:rPr lang="en-US" dirty="0" smtClean="0"/>
              <a:t>Connection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Forwarded</a:t>
            </a:r>
          </a:p>
          <a:p>
            <a:pPr lvl="1"/>
            <a:r>
              <a:rPr lang="en-US" dirty="0" smtClean="0"/>
              <a:t>Keep-alive MIME-version</a:t>
            </a:r>
          </a:p>
          <a:p>
            <a:pPr lvl="1"/>
            <a:r>
              <a:rPr lang="en-US" dirty="0" err="1" smtClean="0"/>
              <a:t>Pragma</a:t>
            </a:r>
            <a:endParaRPr lang="en-US" dirty="0" smtClean="0"/>
          </a:p>
          <a:p>
            <a:pPr lvl="1"/>
            <a:r>
              <a:rPr lang="en-US" dirty="0" smtClean="0"/>
              <a:t>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.pdf"/>
          <p:cNvPicPr>
            <a:picLocks noChangeAspect="1"/>
          </p:cNvPicPr>
          <p:nvPr/>
        </p:nvPicPr>
        <p:blipFill>
          <a:blip r:embed="rId3"/>
          <a:srcRect t="17273" b="4545"/>
          <a:stretch>
            <a:fillRect/>
          </a:stretch>
        </p:blipFill>
        <p:spPr>
          <a:xfrm>
            <a:off x="1370347" y="265423"/>
            <a:ext cx="6207848" cy="62807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30901"/>
            <a:ext cx="8229600" cy="1139825"/>
          </a:xfrm>
        </p:spPr>
        <p:txBody>
          <a:bodyPr/>
          <a:lstStyle/>
          <a:p>
            <a:r>
              <a:rPr lang="en-US" dirty="0" smtClean="0"/>
              <a:t>Domain Name System</a:t>
            </a:r>
            <a:br>
              <a:rPr lang="en-US" dirty="0" smtClean="0"/>
            </a:br>
            <a:r>
              <a:rPr lang="en-US" dirty="0" smtClean="0"/>
              <a:t>(DNS)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06875"/>
            <a:ext cx="8229600" cy="4454525"/>
          </a:xfrm>
        </p:spPr>
        <p:txBody>
          <a:bodyPr/>
          <a:lstStyle/>
          <a:p>
            <a:r>
              <a:rPr lang="en-US" dirty="0" smtClean="0"/>
              <a:t>A directory lookup service that provides a mapping between the name of a host on the Internet and its numerical address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39" y="4180943"/>
            <a:ext cx="2903144" cy="2171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14"/>
            <a:ext cx="8229600" cy="1139825"/>
          </a:xfrm>
        </p:spPr>
        <p:txBody>
          <a:bodyPr/>
          <a:lstStyle/>
          <a:p>
            <a:r>
              <a:rPr lang="en-US" dirty="0" smtClean="0"/>
              <a:t>Internet Mail Standards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199055"/>
              </p:ext>
            </p:extLst>
          </p:nvPr>
        </p:nvGraphicFramePr>
        <p:xfrm>
          <a:off x="457200" y="1147440"/>
          <a:ext cx="8229600" cy="532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51062"/>
          </a:xfrm>
        </p:spPr>
        <p:txBody>
          <a:bodyPr>
            <a:normAutofit/>
          </a:bodyPr>
          <a:lstStyle/>
          <a:p>
            <a:r>
              <a:rPr lang="en-US" dirty="0" smtClean="0"/>
              <a:t>Defined in RFC 821</a:t>
            </a:r>
          </a:p>
          <a:p>
            <a:r>
              <a:rPr lang="en-US" dirty="0" smtClean="0"/>
              <a:t>The standard protocol for transferring mail between hosts in the TCP/IP suite</a:t>
            </a:r>
          </a:p>
          <a:p>
            <a:r>
              <a:rPr lang="en-US" dirty="0" smtClean="0"/>
              <a:t>Is not concerned with the format or content of messages themselves</a:t>
            </a:r>
          </a:p>
          <a:p>
            <a:pPr lvl="1"/>
            <a:r>
              <a:rPr lang="en-US" dirty="0" smtClean="0"/>
              <a:t>Exceptions:</a:t>
            </a:r>
          </a:p>
          <a:p>
            <a:pPr lvl="2"/>
            <a:r>
              <a:rPr lang="en-US" dirty="0" smtClean="0"/>
              <a:t>SMTP standardizes the message character set as 7-bit ASCII</a:t>
            </a:r>
          </a:p>
          <a:p>
            <a:pPr lvl="2"/>
            <a:r>
              <a:rPr lang="en-US" dirty="0" smtClean="0"/>
              <a:t>SMTP adds log information to the start of the delivered message that indicates the path the message took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2.pdf"/>
          <p:cNvPicPr>
            <a:picLocks noChangeAspect="1"/>
          </p:cNvPicPr>
          <p:nvPr/>
        </p:nvPicPr>
        <p:blipFill>
          <a:blip r:embed="rId3"/>
          <a:srcRect t="2727" b="8182"/>
          <a:stretch>
            <a:fillRect/>
          </a:stretch>
        </p:blipFill>
        <p:spPr>
          <a:xfrm>
            <a:off x="1634914" y="187053"/>
            <a:ext cx="5586768" cy="64411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v="urn:schemas-microsoft-com:mac:vml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7961</TotalTime>
  <Words>10357</Words>
  <Application>Microsoft Office PowerPoint</Application>
  <PresentationFormat>On-screen Show (4:3)</PresentationFormat>
  <Paragraphs>1130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Wingdings</vt:lpstr>
      <vt:lpstr>Office Theme</vt:lpstr>
      <vt:lpstr>Data and Computer Communications</vt:lpstr>
      <vt:lpstr>Electronic Mail, DNS, and HTTP</vt:lpstr>
      <vt:lpstr>Electronic Mail</vt:lpstr>
      <vt:lpstr>Internet Mail Architecture</vt:lpstr>
      <vt:lpstr>PowerPoint Presentation</vt:lpstr>
      <vt:lpstr>Domain Name System (DNS)</vt:lpstr>
      <vt:lpstr>Internet Mail Standards</vt:lpstr>
      <vt:lpstr>SMTP</vt:lpstr>
      <vt:lpstr>PowerPoint Presentation</vt:lpstr>
      <vt:lpstr>RFC 822</vt:lpstr>
      <vt:lpstr>Limitations of SMTP/822</vt:lpstr>
      <vt:lpstr>MIME</vt:lpstr>
      <vt:lpstr>MIME Header Fields</vt:lpstr>
      <vt:lpstr>Table 24.1  MIME Content Types </vt:lpstr>
      <vt:lpstr>POP</vt:lpstr>
      <vt:lpstr>IMAP</vt:lpstr>
      <vt:lpstr>Internet Directory Service (DNS)</vt:lpstr>
      <vt:lpstr>Domain </vt:lpstr>
      <vt:lpstr>PowerPoint Presentation</vt:lpstr>
      <vt:lpstr>Table 24.4    Top-Level Internet Domains </vt:lpstr>
      <vt:lpstr>DNS Database</vt:lpstr>
      <vt:lpstr>PowerPoint Presentation</vt:lpstr>
      <vt:lpstr>Table 24.5    Resource Record Types </vt:lpstr>
      <vt:lpstr>PowerPoint Presentation</vt:lpstr>
      <vt:lpstr>PowerPoint Presentation</vt:lpstr>
      <vt:lpstr>Table 24.6    Internet Root Servers </vt:lpstr>
      <vt:lpstr>Name Resolution</vt:lpstr>
      <vt:lpstr>Table 24.7    Key Terms Related to HTTP </vt:lpstr>
      <vt:lpstr>HTTP</vt:lpstr>
      <vt:lpstr>PowerPoint Presentation</vt:lpstr>
      <vt:lpstr>PowerPoint Presentation</vt:lpstr>
      <vt:lpstr>Proxy</vt:lpstr>
      <vt:lpstr>Gateway</vt:lpstr>
      <vt:lpstr>Tunnel</vt:lpstr>
      <vt:lpstr>Cache</vt:lpstr>
      <vt:lpstr>PowerPoint Presentation</vt:lpstr>
      <vt:lpstr>Summary</vt:lpstr>
      <vt:lpstr>Additional Slides</vt:lpstr>
      <vt:lpstr>Administrative Management Domain (ADMD)</vt:lpstr>
      <vt:lpstr>Table 24.2  MIME Transfer Encodings </vt:lpstr>
      <vt:lpstr>Table 24.3   Radix-64  Encoding </vt:lpstr>
      <vt:lpstr>PowerPoint Presentation</vt:lpstr>
      <vt:lpstr>PowerPoint Presentation</vt:lpstr>
      <vt:lpstr>Table 24.8    Augmented BNF Notation Used in URL and HTTP Specifications   </vt:lpstr>
      <vt:lpstr>General Header Fields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Computer Communications</dc:title>
  <dc:creator>Kevin McLaughlin</dc:creator>
  <cp:lastModifiedBy>Kevin Ryan</cp:lastModifiedBy>
  <cp:revision>38</cp:revision>
  <dcterms:created xsi:type="dcterms:W3CDTF">2013-11-16T00:42:08Z</dcterms:created>
  <dcterms:modified xsi:type="dcterms:W3CDTF">2016-04-28T21:18:49Z</dcterms:modified>
</cp:coreProperties>
</file>